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6858000" cx="12188825"/>
  <p:notesSz cx="6858000" cy="9144000"/>
  <p:embeddedFontLst>
    <p:embeddedFont>
      <p:font typeface="Corbel"/>
      <p:regular r:id="rId24"/>
      <p:bold r:id="rId25"/>
      <p:italic r:id="rId26"/>
      <p:boldItalic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3839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  <p:ext uri="{2D200454-40CA-4A62-9FC3-DE9A4176ACB9}">
      <p15:notesGuideLst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3839"/>
        <p:guide pos="2160" orient="horz"/>
      </p:guideLst>
    </p:cSldViewPr>
  </p:slide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</p:guideLst>
    </p:cSldViewPr>
  </p:notes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Corbel-regular.fntdata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Corbel-italic.fntdata"/><Relationship Id="rId25" Type="http://schemas.openxmlformats.org/officeDocument/2006/relationships/font" Target="fonts/Corbel-bold.fntdata"/><Relationship Id="rId27" Type="http://schemas.openxmlformats.org/officeDocument/2006/relationships/font" Target="fonts/Corbel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82588" y="685800"/>
            <a:ext cx="60928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5" name="Shape 1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6" name="Google Shape;138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7" name="Google Shape;1387;p1:notes"/>
          <p:cNvSpPr/>
          <p:nvPr>
            <p:ph idx="2" type="sldImg"/>
          </p:nvPr>
        </p:nvSpPr>
        <p:spPr>
          <a:xfrm>
            <a:off x="382588" y="685800"/>
            <a:ext cx="60928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2" name="Shape 1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3" name="Google Shape;1453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4" name="Google Shape;1454;p10:notes"/>
          <p:cNvSpPr/>
          <p:nvPr>
            <p:ph idx="2" type="sldImg"/>
          </p:nvPr>
        </p:nvSpPr>
        <p:spPr>
          <a:xfrm>
            <a:off x="382588" y="685800"/>
            <a:ext cx="60928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9" name="Shape 1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0" name="Google Shape;1460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1" name="Google Shape;1461;p11:notes"/>
          <p:cNvSpPr/>
          <p:nvPr>
            <p:ph idx="2" type="sldImg"/>
          </p:nvPr>
        </p:nvSpPr>
        <p:spPr>
          <a:xfrm>
            <a:off x="382588" y="685800"/>
            <a:ext cx="60928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6" name="Shape 1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7" name="Google Shape;1467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8" name="Google Shape;1468;p12:notes"/>
          <p:cNvSpPr/>
          <p:nvPr>
            <p:ph idx="2" type="sldImg"/>
          </p:nvPr>
        </p:nvSpPr>
        <p:spPr>
          <a:xfrm>
            <a:off x="382588" y="685800"/>
            <a:ext cx="60928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3" name="Shape 1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" name="Google Shape;1474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5" name="Google Shape;1475;p13:notes"/>
          <p:cNvSpPr/>
          <p:nvPr>
            <p:ph idx="2" type="sldImg"/>
          </p:nvPr>
        </p:nvSpPr>
        <p:spPr>
          <a:xfrm>
            <a:off x="382588" y="685800"/>
            <a:ext cx="60928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0" name="Shape 1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Google Shape;1481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2" name="Google Shape;1482;p14:notes"/>
          <p:cNvSpPr/>
          <p:nvPr>
            <p:ph idx="2" type="sldImg"/>
          </p:nvPr>
        </p:nvSpPr>
        <p:spPr>
          <a:xfrm>
            <a:off x="382588" y="685800"/>
            <a:ext cx="60928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7" name="Shape 1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8" name="Google Shape;1488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9" name="Google Shape;1489;p15:notes"/>
          <p:cNvSpPr/>
          <p:nvPr>
            <p:ph idx="2" type="sldImg"/>
          </p:nvPr>
        </p:nvSpPr>
        <p:spPr>
          <a:xfrm>
            <a:off x="382588" y="685800"/>
            <a:ext cx="60928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4" name="Shape 1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" name="Google Shape;1495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6" name="Google Shape;1496;p16:notes"/>
          <p:cNvSpPr/>
          <p:nvPr>
            <p:ph idx="2" type="sldImg"/>
          </p:nvPr>
        </p:nvSpPr>
        <p:spPr>
          <a:xfrm>
            <a:off x="382588" y="685800"/>
            <a:ext cx="60928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2" name="Google Shape;1502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3" name="Google Shape;1503;p17:notes"/>
          <p:cNvSpPr/>
          <p:nvPr>
            <p:ph idx="2" type="sldImg"/>
          </p:nvPr>
        </p:nvSpPr>
        <p:spPr>
          <a:xfrm>
            <a:off x="382588" y="685800"/>
            <a:ext cx="60928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8" name="Shape 1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9" name="Google Shape;1509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0" name="Google Shape;1510;p18:notes"/>
          <p:cNvSpPr/>
          <p:nvPr>
            <p:ph idx="2" type="sldImg"/>
          </p:nvPr>
        </p:nvSpPr>
        <p:spPr>
          <a:xfrm>
            <a:off x="382588" y="685800"/>
            <a:ext cx="60928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1" name="Shape 1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" name="Google Shape;1392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3" name="Google Shape;1393;p2:notes"/>
          <p:cNvSpPr/>
          <p:nvPr>
            <p:ph idx="2" type="sldImg"/>
          </p:nvPr>
        </p:nvSpPr>
        <p:spPr>
          <a:xfrm>
            <a:off x="382588" y="685800"/>
            <a:ext cx="60928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8" name="Shape 1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9" name="Google Shape;1399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0" name="Google Shape;1400;p3:notes"/>
          <p:cNvSpPr/>
          <p:nvPr>
            <p:ph idx="2" type="sldImg"/>
          </p:nvPr>
        </p:nvSpPr>
        <p:spPr>
          <a:xfrm>
            <a:off x="382588" y="685800"/>
            <a:ext cx="60928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3" name="Shape 1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4" name="Google Shape;1414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5" name="Google Shape;1415;p4:notes"/>
          <p:cNvSpPr/>
          <p:nvPr>
            <p:ph idx="2" type="sldImg"/>
          </p:nvPr>
        </p:nvSpPr>
        <p:spPr>
          <a:xfrm>
            <a:off x="382588" y="685800"/>
            <a:ext cx="60928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0" name="Shape 1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1" name="Google Shape;1421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2" name="Google Shape;1422;p5:notes"/>
          <p:cNvSpPr/>
          <p:nvPr>
            <p:ph idx="2" type="sldImg"/>
          </p:nvPr>
        </p:nvSpPr>
        <p:spPr>
          <a:xfrm>
            <a:off x="382588" y="685800"/>
            <a:ext cx="60928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8" name="Google Shape;1428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9" name="Google Shape;1429;p6:notes"/>
          <p:cNvSpPr/>
          <p:nvPr>
            <p:ph idx="2" type="sldImg"/>
          </p:nvPr>
        </p:nvSpPr>
        <p:spPr>
          <a:xfrm>
            <a:off x="382588" y="685800"/>
            <a:ext cx="60928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3" name="Shape 1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" name="Google Shape;1434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5" name="Google Shape;1435;p7:notes"/>
          <p:cNvSpPr/>
          <p:nvPr>
            <p:ph idx="2" type="sldImg"/>
          </p:nvPr>
        </p:nvSpPr>
        <p:spPr>
          <a:xfrm>
            <a:off x="382588" y="685800"/>
            <a:ext cx="60928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8" name="Shape 1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9" name="Google Shape;1439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0" name="Google Shape;1440;p8:notes"/>
          <p:cNvSpPr/>
          <p:nvPr>
            <p:ph idx="2" type="sldImg"/>
          </p:nvPr>
        </p:nvSpPr>
        <p:spPr>
          <a:xfrm>
            <a:off x="382588" y="685800"/>
            <a:ext cx="60928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5" name="Shape 1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6" name="Google Shape;1446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7" name="Google Shape;1447;p9:notes"/>
          <p:cNvSpPr/>
          <p:nvPr>
            <p:ph idx="2" type="sldImg"/>
          </p:nvPr>
        </p:nvSpPr>
        <p:spPr>
          <a:xfrm>
            <a:off x="382588" y="685800"/>
            <a:ext cx="60928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ctrTitle"/>
          </p:nvPr>
        </p:nvSpPr>
        <p:spPr>
          <a:xfrm>
            <a:off x="1522413" y="1905000"/>
            <a:ext cx="9144000" cy="266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Consolas"/>
              <a:buNone/>
              <a:defRPr sz="5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descr="Line graphic" id="17" name="Google Shape;17;p2"/>
          <p:cNvGrpSpPr/>
          <p:nvPr/>
        </p:nvGrpSpPr>
        <p:grpSpPr>
          <a:xfrm>
            <a:off x="1584896" y="4724400"/>
            <a:ext cx="8631936" cy="64008"/>
            <a:chOff x="-4110038" y="2703513"/>
            <a:chExt cx="17394239" cy="160336"/>
          </a:xfrm>
        </p:grpSpPr>
        <p:sp>
          <p:nvSpPr>
            <p:cNvPr id="18" name="Google Shape;18;p2"/>
            <p:cNvSpPr/>
            <p:nvPr/>
          </p:nvSpPr>
          <p:spPr>
            <a:xfrm>
              <a:off x="12815888" y="2768600"/>
              <a:ext cx="468313" cy="19050"/>
            </a:xfrm>
            <a:custGeom>
              <a:rect b="b" l="l" r="r" t="t"/>
              <a:pathLst>
                <a:path extrusionOk="0" h="8" w="244">
                  <a:moveTo>
                    <a:pt x="21" y="5"/>
                  </a:moveTo>
                  <a:lnTo>
                    <a:pt x="21" y="5"/>
                  </a:lnTo>
                  <a:cubicBezTo>
                    <a:pt x="42" y="5"/>
                    <a:pt x="59" y="7"/>
                    <a:pt x="52" y="7"/>
                  </a:cubicBezTo>
                  <a:cubicBezTo>
                    <a:pt x="94" y="6"/>
                    <a:pt x="94" y="8"/>
                    <a:pt x="100" y="5"/>
                  </a:cubicBezTo>
                  <a:cubicBezTo>
                    <a:pt x="127" y="4"/>
                    <a:pt x="155" y="6"/>
                    <a:pt x="125" y="7"/>
                  </a:cubicBezTo>
                  <a:lnTo>
                    <a:pt x="202" y="6"/>
                  </a:lnTo>
                  <a:lnTo>
                    <a:pt x="156" y="5"/>
                  </a:lnTo>
                  <a:cubicBezTo>
                    <a:pt x="168" y="2"/>
                    <a:pt x="230" y="6"/>
                    <a:pt x="244" y="3"/>
                  </a:cubicBezTo>
                  <a:lnTo>
                    <a:pt x="161" y="3"/>
                  </a:lnTo>
                  <a:lnTo>
                    <a:pt x="165" y="2"/>
                  </a:lnTo>
                  <a:cubicBezTo>
                    <a:pt x="146" y="3"/>
                    <a:pt x="109" y="2"/>
                    <a:pt x="96" y="2"/>
                  </a:cubicBezTo>
                  <a:cubicBezTo>
                    <a:pt x="98" y="1"/>
                    <a:pt x="97" y="1"/>
                    <a:pt x="111" y="1"/>
                  </a:cubicBezTo>
                  <a:cubicBezTo>
                    <a:pt x="10" y="0"/>
                    <a:pt x="84" y="5"/>
                    <a:pt x="0" y="5"/>
                  </a:cubicBezTo>
                  <a:cubicBezTo>
                    <a:pt x="5" y="5"/>
                    <a:pt x="12" y="5"/>
                    <a:pt x="21" y="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12380913" y="2755900"/>
              <a:ext cx="461963" cy="26987"/>
            </a:xfrm>
            <a:custGeom>
              <a:rect b="b" l="l" r="r" t="t"/>
              <a:pathLst>
                <a:path extrusionOk="0" h="12" w="241">
                  <a:moveTo>
                    <a:pt x="162" y="4"/>
                  </a:moveTo>
                  <a:lnTo>
                    <a:pt x="162" y="4"/>
                  </a:lnTo>
                  <a:lnTo>
                    <a:pt x="127" y="7"/>
                  </a:lnTo>
                  <a:lnTo>
                    <a:pt x="68" y="6"/>
                  </a:lnTo>
                  <a:cubicBezTo>
                    <a:pt x="67" y="7"/>
                    <a:pt x="24" y="8"/>
                    <a:pt x="53" y="9"/>
                  </a:cubicBezTo>
                  <a:cubicBezTo>
                    <a:pt x="59" y="9"/>
                    <a:pt x="70" y="8"/>
                    <a:pt x="79" y="9"/>
                  </a:cubicBezTo>
                  <a:cubicBezTo>
                    <a:pt x="73" y="11"/>
                    <a:pt x="0" y="9"/>
                    <a:pt x="18" y="11"/>
                  </a:cubicBezTo>
                  <a:cubicBezTo>
                    <a:pt x="65" y="11"/>
                    <a:pt x="72" y="12"/>
                    <a:pt x="101" y="10"/>
                  </a:cubicBezTo>
                  <a:cubicBezTo>
                    <a:pt x="144" y="11"/>
                    <a:pt x="175" y="11"/>
                    <a:pt x="195" y="12"/>
                  </a:cubicBezTo>
                  <a:cubicBezTo>
                    <a:pt x="208" y="12"/>
                    <a:pt x="209" y="11"/>
                    <a:pt x="226" y="11"/>
                  </a:cubicBezTo>
                  <a:lnTo>
                    <a:pt x="215" y="11"/>
                  </a:lnTo>
                  <a:lnTo>
                    <a:pt x="213" y="7"/>
                  </a:lnTo>
                  <a:cubicBezTo>
                    <a:pt x="199" y="8"/>
                    <a:pt x="187" y="7"/>
                    <a:pt x="172" y="7"/>
                  </a:cubicBezTo>
                  <a:lnTo>
                    <a:pt x="241" y="4"/>
                  </a:lnTo>
                  <a:cubicBezTo>
                    <a:pt x="219" y="1"/>
                    <a:pt x="151" y="2"/>
                    <a:pt x="123" y="0"/>
                  </a:cubicBezTo>
                  <a:cubicBezTo>
                    <a:pt x="157" y="4"/>
                    <a:pt x="96" y="2"/>
                    <a:pt x="162" y="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2814300" y="2779713"/>
              <a:ext cx="1588" cy="0"/>
            </a:xfrm>
            <a:custGeom>
              <a:rect b="b" l="l" r="r" t="t"/>
              <a:pathLst>
                <a:path extrusionOk="0" h="120000"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2738437" y="2795588"/>
              <a:ext cx="425450" cy="15875"/>
            </a:xfrm>
            <a:custGeom>
              <a:rect b="b" l="l" r="r" t="t"/>
              <a:pathLst>
                <a:path extrusionOk="0" h="7" w="222">
                  <a:moveTo>
                    <a:pt x="77" y="5"/>
                  </a:moveTo>
                  <a:lnTo>
                    <a:pt x="77" y="5"/>
                  </a:lnTo>
                  <a:cubicBezTo>
                    <a:pt x="62" y="5"/>
                    <a:pt x="58" y="5"/>
                    <a:pt x="56" y="6"/>
                  </a:cubicBezTo>
                  <a:lnTo>
                    <a:pt x="222" y="5"/>
                  </a:lnTo>
                  <a:cubicBezTo>
                    <a:pt x="216" y="5"/>
                    <a:pt x="169" y="4"/>
                    <a:pt x="200" y="3"/>
                  </a:cubicBezTo>
                  <a:cubicBezTo>
                    <a:pt x="186" y="2"/>
                    <a:pt x="143" y="3"/>
                    <a:pt x="137" y="4"/>
                  </a:cubicBezTo>
                  <a:lnTo>
                    <a:pt x="149" y="3"/>
                  </a:lnTo>
                  <a:cubicBezTo>
                    <a:pt x="110" y="5"/>
                    <a:pt x="84" y="1"/>
                    <a:pt x="109" y="0"/>
                  </a:cubicBezTo>
                  <a:lnTo>
                    <a:pt x="106" y="0"/>
                  </a:lnTo>
                  <a:lnTo>
                    <a:pt x="0" y="7"/>
                  </a:lnTo>
                  <a:cubicBezTo>
                    <a:pt x="39" y="7"/>
                    <a:pt x="30" y="5"/>
                    <a:pt x="77" y="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-3646488" y="2800350"/>
              <a:ext cx="46038" cy="3175"/>
            </a:xfrm>
            <a:custGeom>
              <a:rect b="b" l="l" r="r" t="t"/>
              <a:pathLst>
                <a:path extrusionOk="0" h="1" w="24">
                  <a:moveTo>
                    <a:pt x="0" y="1"/>
                  </a:moveTo>
                  <a:lnTo>
                    <a:pt x="0" y="1"/>
                  </a:lnTo>
                  <a:cubicBezTo>
                    <a:pt x="21" y="0"/>
                    <a:pt x="24" y="0"/>
                    <a:pt x="21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2627312" y="2816225"/>
              <a:ext cx="63500" cy="4762"/>
            </a:xfrm>
            <a:custGeom>
              <a:rect b="b" l="l" r="r" t="t"/>
              <a:pathLst>
                <a:path extrusionOk="0" h="2" w="33">
                  <a:moveTo>
                    <a:pt x="33" y="0"/>
                  </a:moveTo>
                  <a:lnTo>
                    <a:pt x="33" y="0"/>
                  </a:lnTo>
                  <a:lnTo>
                    <a:pt x="0" y="2"/>
                  </a:lnTo>
                  <a:cubicBezTo>
                    <a:pt x="14" y="1"/>
                    <a:pt x="25" y="1"/>
                    <a:pt x="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3103562" y="2741613"/>
              <a:ext cx="28575" cy="3175"/>
            </a:xfrm>
            <a:custGeom>
              <a:rect b="b" l="l" r="r" t="t"/>
              <a:pathLst>
                <a:path extrusionOk="0" h="1" w="15">
                  <a:moveTo>
                    <a:pt x="15" y="0"/>
                  </a:moveTo>
                  <a:lnTo>
                    <a:pt x="15" y="0"/>
                  </a:lnTo>
                  <a:cubicBezTo>
                    <a:pt x="15" y="0"/>
                    <a:pt x="15" y="0"/>
                    <a:pt x="15" y="0"/>
                  </a:cubicBezTo>
                  <a:lnTo>
                    <a:pt x="0" y="1"/>
                  </a:lnTo>
                  <a:lnTo>
                    <a:pt x="0" y="1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1227137" y="2836863"/>
              <a:ext cx="20638" cy="0"/>
            </a:xfrm>
            <a:custGeom>
              <a:rect b="b" l="l" r="r" t="t"/>
              <a:pathLst>
                <a:path extrusionOk="0" h="120000" w="11">
                  <a:moveTo>
                    <a:pt x="11" y="0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3660775" y="2713038"/>
              <a:ext cx="331788" cy="20637"/>
            </a:xfrm>
            <a:custGeom>
              <a:rect b="b" l="l" r="r" t="t"/>
              <a:pathLst>
                <a:path extrusionOk="0" h="9" w="173">
                  <a:moveTo>
                    <a:pt x="173" y="0"/>
                  </a:moveTo>
                  <a:lnTo>
                    <a:pt x="173" y="0"/>
                  </a:lnTo>
                  <a:lnTo>
                    <a:pt x="99" y="2"/>
                  </a:lnTo>
                  <a:cubicBezTo>
                    <a:pt x="109" y="2"/>
                    <a:pt x="74" y="2"/>
                    <a:pt x="89" y="1"/>
                  </a:cubicBezTo>
                  <a:cubicBezTo>
                    <a:pt x="84" y="1"/>
                    <a:pt x="57" y="1"/>
                    <a:pt x="64" y="2"/>
                  </a:cubicBezTo>
                  <a:lnTo>
                    <a:pt x="79" y="2"/>
                  </a:lnTo>
                  <a:cubicBezTo>
                    <a:pt x="41" y="5"/>
                    <a:pt x="64" y="6"/>
                    <a:pt x="0" y="8"/>
                  </a:cubicBezTo>
                  <a:cubicBezTo>
                    <a:pt x="40" y="9"/>
                    <a:pt x="57" y="8"/>
                    <a:pt x="78" y="7"/>
                  </a:cubicBezTo>
                  <a:lnTo>
                    <a:pt x="98" y="6"/>
                  </a:lnTo>
                  <a:lnTo>
                    <a:pt x="159" y="2"/>
                  </a:lnTo>
                  <a:lnTo>
                    <a:pt x="1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-1674813" y="2768600"/>
              <a:ext cx="1588" cy="0"/>
            </a:xfrm>
            <a:custGeom>
              <a:rect b="b" l="l" r="r" t="t"/>
              <a:pathLst>
                <a:path extrusionOk="0" h="120000"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-1673225" y="2767013"/>
              <a:ext cx="36513" cy="1587"/>
            </a:xfrm>
            <a:custGeom>
              <a:rect b="b" l="l" r="r" t="t"/>
              <a:pathLst>
                <a:path extrusionOk="0" h="1" w="19">
                  <a:moveTo>
                    <a:pt x="3" y="0"/>
                  </a:moveTo>
                  <a:lnTo>
                    <a:pt x="3" y="0"/>
                  </a:lnTo>
                  <a:lnTo>
                    <a:pt x="0" y="1"/>
                  </a:lnTo>
                  <a:cubicBezTo>
                    <a:pt x="4" y="0"/>
                    <a:pt x="19" y="0"/>
                    <a:pt x="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2690812" y="2811463"/>
              <a:ext cx="47625" cy="4762"/>
            </a:xfrm>
            <a:custGeom>
              <a:rect b="b" l="l" r="r" t="t"/>
              <a:pathLst>
                <a:path extrusionOk="0" h="2" w="25">
                  <a:moveTo>
                    <a:pt x="13" y="0"/>
                  </a:moveTo>
                  <a:lnTo>
                    <a:pt x="13" y="0"/>
                  </a:lnTo>
                  <a:cubicBezTo>
                    <a:pt x="12" y="0"/>
                    <a:pt x="7" y="1"/>
                    <a:pt x="0" y="2"/>
                  </a:cubicBezTo>
                  <a:lnTo>
                    <a:pt x="25" y="0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2822575" y="2794000"/>
              <a:ext cx="163513" cy="4762"/>
            </a:xfrm>
            <a:custGeom>
              <a:rect b="b" l="l" r="r" t="t"/>
              <a:pathLst>
                <a:path extrusionOk="0" h="2" w="85">
                  <a:moveTo>
                    <a:pt x="0" y="2"/>
                  </a:moveTo>
                  <a:lnTo>
                    <a:pt x="0" y="2"/>
                  </a:lnTo>
                  <a:lnTo>
                    <a:pt x="62" y="1"/>
                  </a:lnTo>
                  <a:lnTo>
                    <a:pt x="8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715962" y="2809875"/>
              <a:ext cx="1911350" cy="50800"/>
            </a:xfrm>
            <a:custGeom>
              <a:rect b="b" l="l" r="r" t="t"/>
              <a:pathLst>
                <a:path extrusionOk="0" h="23" w="996">
                  <a:moveTo>
                    <a:pt x="375" y="13"/>
                  </a:moveTo>
                  <a:lnTo>
                    <a:pt x="375" y="13"/>
                  </a:lnTo>
                  <a:cubicBezTo>
                    <a:pt x="247" y="14"/>
                    <a:pt x="407" y="10"/>
                    <a:pt x="348" y="9"/>
                  </a:cubicBezTo>
                  <a:cubicBezTo>
                    <a:pt x="312" y="10"/>
                    <a:pt x="299" y="11"/>
                    <a:pt x="277" y="12"/>
                  </a:cubicBezTo>
                  <a:cubicBezTo>
                    <a:pt x="379" y="10"/>
                    <a:pt x="263" y="17"/>
                    <a:pt x="366" y="16"/>
                  </a:cubicBezTo>
                  <a:cubicBezTo>
                    <a:pt x="352" y="19"/>
                    <a:pt x="292" y="19"/>
                    <a:pt x="257" y="19"/>
                  </a:cubicBezTo>
                  <a:cubicBezTo>
                    <a:pt x="218" y="16"/>
                    <a:pt x="292" y="17"/>
                    <a:pt x="301" y="14"/>
                  </a:cubicBezTo>
                  <a:cubicBezTo>
                    <a:pt x="259" y="14"/>
                    <a:pt x="267" y="15"/>
                    <a:pt x="249" y="16"/>
                  </a:cubicBezTo>
                  <a:cubicBezTo>
                    <a:pt x="184" y="16"/>
                    <a:pt x="115" y="20"/>
                    <a:pt x="76" y="16"/>
                  </a:cubicBezTo>
                  <a:cubicBezTo>
                    <a:pt x="29" y="17"/>
                    <a:pt x="32" y="18"/>
                    <a:pt x="5" y="20"/>
                  </a:cubicBezTo>
                  <a:cubicBezTo>
                    <a:pt x="0" y="23"/>
                    <a:pt x="75" y="21"/>
                    <a:pt x="93" y="23"/>
                  </a:cubicBezTo>
                  <a:cubicBezTo>
                    <a:pt x="89" y="23"/>
                    <a:pt x="82" y="23"/>
                    <a:pt x="84" y="22"/>
                  </a:cubicBezTo>
                  <a:lnTo>
                    <a:pt x="125" y="23"/>
                  </a:lnTo>
                  <a:cubicBezTo>
                    <a:pt x="86" y="22"/>
                    <a:pt x="130" y="20"/>
                    <a:pt x="151" y="20"/>
                  </a:cubicBezTo>
                  <a:cubicBezTo>
                    <a:pt x="165" y="20"/>
                    <a:pt x="195" y="19"/>
                    <a:pt x="191" y="20"/>
                  </a:cubicBezTo>
                  <a:lnTo>
                    <a:pt x="168" y="21"/>
                  </a:lnTo>
                  <a:cubicBezTo>
                    <a:pt x="198" y="22"/>
                    <a:pt x="233" y="19"/>
                    <a:pt x="264" y="20"/>
                  </a:cubicBezTo>
                  <a:cubicBezTo>
                    <a:pt x="265" y="21"/>
                    <a:pt x="254" y="21"/>
                    <a:pt x="252" y="22"/>
                  </a:cubicBezTo>
                  <a:cubicBezTo>
                    <a:pt x="286" y="20"/>
                    <a:pt x="320" y="20"/>
                    <a:pt x="371" y="18"/>
                  </a:cubicBezTo>
                  <a:lnTo>
                    <a:pt x="341" y="21"/>
                  </a:lnTo>
                  <a:cubicBezTo>
                    <a:pt x="382" y="18"/>
                    <a:pt x="475" y="19"/>
                    <a:pt x="539" y="20"/>
                  </a:cubicBezTo>
                  <a:cubicBezTo>
                    <a:pt x="532" y="20"/>
                    <a:pt x="519" y="19"/>
                    <a:pt x="527" y="19"/>
                  </a:cubicBezTo>
                  <a:cubicBezTo>
                    <a:pt x="564" y="18"/>
                    <a:pt x="593" y="20"/>
                    <a:pt x="575" y="21"/>
                  </a:cubicBezTo>
                  <a:cubicBezTo>
                    <a:pt x="612" y="19"/>
                    <a:pt x="716" y="23"/>
                    <a:pt x="766" y="20"/>
                  </a:cubicBezTo>
                  <a:lnTo>
                    <a:pt x="996" y="5"/>
                  </a:lnTo>
                  <a:cubicBezTo>
                    <a:pt x="988" y="5"/>
                    <a:pt x="978" y="6"/>
                    <a:pt x="969" y="6"/>
                  </a:cubicBezTo>
                  <a:cubicBezTo>
                    <a:pt x="948" y="3"/>
                    <a:pt x="937" y="4"/>
                    <a:pt x="973" y="1"/>
                  </a:cubicBezTo>
                  <a:cubicBezTo>
                    <a:pt x="937" y="3"/>
                    <a:pt x="951" y="5"/>
                    <a:pt x="897" y="5"/>
                  </a:cubicBezTo>
                  <a:cubicBezTo>
                    <a:pt x="918" y="3"/>
                    <a:pt x="924" y="0"/>
                    <a:pt x="872" y="0"/>
                  </a:cubicBezTo>
                  <a:cubicBezTo>
                    <a:pt x="742" y="3"/>
                    <a:pt x="656" y="10"/>
                    <a:pt x="535" y="14"/>
                  </a:cubicBezTo>
                  <a:cubicBezTo>
                    <a:pt x="530" y="12"/>
                    <a:pt x="435" y="13"/>
                    <a:pt x="389" y="13"/>
                  </a:cubicBezTo>
                  <a:cubicBezTo>
                    <a:pt x="406" y="11"/>
                    <a:pt x="441" y="10"/>
                    <a:pt x="476" y="9"/>
                  </a:cubicBezTo>
                  <a:lnTo>
                    <a:pt x="387" y="9"/>
                  </a:lnTo>
                  <a:lnTo>
                    <a:pt x="375" y="1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1995487" y="2822575"/>
              <a:ext cx="20638" cy="0"/>
            </a:xfrm>
            <a:custGeom>
              <a:rect b="b" l="l" r="r" t="t"/>
              <a:pathLst>
                <a:path extrusionOk="0" h="120000" w="10">
                  <a:moveTo>
                    <a:pt x="10" y="0"/>
                  </a:moveTo>
                  <a:lnTo>
                    <a:pt x="10" y="0"/>
                  </a:lnTo>
                  <a:lnTo>
                    <a:pt x="0" y="0"/>
                  </a:lnTo>
                  <a:cubicBezTo>
                    <a:pt x="1" y="0"/>
                    <a:pt x="4" y="0"/>
                    <a:pt x="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1630362" y="2830513"/>
              <a:ext cx="22225" cy="0"/>
            </a:xfrm>
            <a:custGeom>
              <a:rect b="b" l="l" r="r" t="t"/>
              <a:pathLst>
                <a:path extrusionOk="0" h="120000" w="12">
                  <a:moveTo>
                    <a:pt x="11" y="0"/>
                  </a:moveTo>
                  <a:lnTo>
                    <a:pt x="11" y="0"/>
                  </a:lnTo>
                  <a:cubicBezTo>
                    <a:pt x="12" y="0"/>
                    <a:pt x="11" y="0"/>
                    <a:pt x="12" y="0"/>
                  </a:cubicBez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2651125" y="2798763"/>
              <a:ext cx="46038" cy="1587"/>
            </a:xfrm>
            <a:custGeom>
              <a:rect b="b" l="l" r="r" t="t"/>
              <a:pathLst>
                <a:path extrusionOk="0" h="1" w="24">
                  <a:moveTo>
                    <a:pt x="3" y="1"/>
                  </a:moveTo>
                  <a:lnTo>
                    <a:pt x="3" y="1"/>
                  </a:lnTo>
                  <a:lnTo>
                    <a:pt x="24" y="0"/>
                  </a:lnTo>
                  <a:lnTo>
                    <a:pt x="8" y="1"/>
                  </a:lnTo>
                  <a:cubicBezTo>
                    <a:pt x="2" y="1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2698750" y="2809875"/>
              <a:ext cx="19050" cy="1587"/>
            </a:xfrm>
            <a:custGeom>
              <a:rect b="b" l="l" r="r" t="t"/>
              <a:pathLst>
                <a:path extrusionOk="0" h="1" w="10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lnTo>
                    <a:pt x="9" y="1"/>
                  </a:lnTo>
                  <a:cubicBezTo>
                    <a:pt x="10" y="0"/>
                    <a:pt x="9" y="0"/>
                    <a:pt x="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469900" y="2800350"/>
              <a:ext cx="23813" cy="3175"/>
            </a:xfrm>
            <a:custGeom>
              <a:rect b="b" l="l" r="r" t="t"/>
              <a:pathLst>
                <a:path extrusionOk="0" h="1" w="13">
                  <a:moveTo>
                    <a:pt x="13" y="0"/>
                  </a:moveTo>
                  <a:lnTo>
                    <a:pt x="13" y="0"/>
                  </a:lnTo>
                  <a:lnTo>
                    <a:pt x="0" y="1"/>
                  </a:lnTo>
                  <a:cubicBezTo>
                    <a:pt x="8" y="1"/>
                    <a:pt x="11" y="1"/>
                    <a:pt x="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998537" y="2811463"/>
              <a:ext cx="1076325" cy="20637"/>
            </a:xfrm>
            <a:custGeom>
              <a:rect b="b" l="l" r="r" t="t"/>
              <a:pathLst>
                <a:path extrusionOk="0" h="9" w="561">
                  <a:moveTo>
                    <a:pt x="85" y="9"/>
                  </a:moveTo>
                  <a:lnTo>
                    <a:pt x="85" y="9"/>
                  </a:lnTo>
                  <a:cubicBezTo>
                    <a:pt x="130" y="9"/>
                    <a:pt x="90" y="6"/>
                    <a:pt x="154" y="6"/>
                  </a:cubicBezTo>
                  <a:lnTo>
                    <a:pt x="135" y="6"/>
                  </a:lnTo>
                  <a:cubicBezTo>
                    <a:pt x="180" y="5"/>
                    <a:pt x="260" y="5"/>
                    <a:pt x="314" y="5"/>
                  </a:cubicBezTo>
                  <a:cubicBezTo>
                    <a:pt x="308" y="6"/>
                    <a:pt x="347" y="6"/>
                    <a:pt x="341" y="8"/>
                  </a:cubicBezTo>
                  <a:cubicBezTo>
                    <a:pt x="377" y="8"/>
                    <a:pt x="414" y="7"/>
                    <a:pt x="433" y="5"/>
                  </a:cubicBezTo>
                  <a:cubicBezTo>
                    <a:pt x="456" y="6"/>
                    <a:pt x="491" y="4"/>
                    <a:pt x="520" y="5"/>
                  </a:cubicBezTo>
                  <a:cubicBezTo>
                    <a:pt x="507" y="4"/>
                    <a:pt x="561" y="1"/>
                    <a:pt x="490" y="3"/>
                  </a:cubicBezTo>
                  <a:cubicBezTo>
                    <a:pt x="496" y="3"/>
                    <a:pt x="492" y="2"/>
                    <a:pt x="498" y="2"/>
                  </a:cubicBezTo>
                  <a:cubicBezTo>
                    <a:pt x="452" y="1"/>
                    <a:pt x="434" y="3"/>
                    <a:pt x="395" y="3"/>
                  </a:cubicBezTo>
                  <a:cubicBezTo>
                    <a:pt x="372" y="2"/>
                    <a:pt x="433" y="2"/>
                    <a:pt x="411" y="1"/>
                  </a:cubicBezTo>
                  <a:cubicBezTo>
                    <a:pt x="362" y="2"/>
                    <a:pt x="258" y="0"/>
                    <a:pt x="261" y="4"/>
                  </a:cubicBezTo>
                  <a:cubicBezTo>
                    <a:pt x="225" y="5"/>
                    <a:pt x="220" y="4"/>
                    <a:pt x="210" y="3"/>
                  </a:cubicBezTo>
                  <a:cubicBezTo>
                    <a:pt x="153" y="7"/>
                    <a:pt x="0" y="1"/>
                    <a:pt x="1" y="7"/>
                  </a:cubicBezTo>
                  <a:cubicBezTo>
                    <a:pt x="21" y="7"/>
                    <a:pt x="55" y="7"/>
                    <a:pt x="85" y="6"/>
                  </a:cubicBezTo>
                  <a:lnTo>
                    <a:pt x="85" y="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2495550" y="2803525"/>
              <a:ext cx="17463" cy="0"/>
            </a:xfrm>
            <a:custGeom>
              <a:rect b="b" l="l" r="r" t="t"/>
              <a:pathLst>
                <a:path extrusionOk="0" h="120000" w="9">
                  <a:moveTo>
                    <a:pt x="9" y="0"/>
                  </a:moveTo>
                  <a:lnTo>
                    <a:pt x="9" y="0"/>
                  </a:lnTo>
                  <a:lnTo>
                    <a:pt x="0" y="0"/>
                  </a:lnTo>
                  <a:lnTo>
                    <a:pt x="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2538412" y="2816225"/>
              <a:ext cx="1057275" cy="31750"/>
            </a:xfrm>
            <a:custGeom>
              <a:rect b="b" l="l" r="r" t="t"/>
              <a:pathLst>
                <a:path extrusionOk="0" h="14" w="551">
                  <a:moveTo>
                    <a:pt x="495" y="10"/>
                  </a:moveTo>
                  <a:lnTo>
                    <a:pt x="495" y="10"/>
                  </a:lnTo>
                  <a:lnTo>
                    <a:pt x="461" y="9"/>
                  </a:lnTo>
                  <a:cubicBezTo>
                    <a:pt x="469" y="10"/>
                    <a:pt x="482" y="10"/>
                    <a:pt x="495" y="10"/>
                  </a:cubicBezTo>
                  <a:close/>
                  <a:moveTo>
                    <a:pt x="551" y="9"/>
                  </a:moveTo>
                  <a:lnTo>
                    <a:pt x="551" y="9"/>
                  </a:lnTo>
                  <a:lnTo>
                    <a:pt x="532" y="13"/>
                  </a:lnTo>
                  <a:cubicBezTo>
                    <a:pt x="425" y="14"/>
                    <a:pt x="387" y="13"/>
                    <a:pt x="294" y="13"/>
                  </a:cubicBezTo>
                  <a:cubicBezTo>
                    <a:pt x="287" y="12"/>
                    <a:pt x="298" y="12"/>
                    <a:pt x="304" y="12"/>
                  </a:cubicBezTo>
                  <a:cubicBezTo>
                    <a:pt x="238" y="13"/>
                    <a:pt x="140" y="12"/>
                    <a:pt x="93" y="14"/>
                  </a:cubicBezTo>
                  <a:cubicBezTo>
                    <a:pt x="72" y="14"/>
                    <a:pt x="17" y="13"/>
                    <a:pt x="38" y="12"/>
                  </a:cubicBezTo>
                  <a:cubicBezTo>
                    <a:pt x="28" y="12"/>
                    <a:pt x="16" y="12"/>
                    <a:pt x="4" y="12"/>
                  </a:cubicBezTo>
                  <a:cubicBezTo>
                    <a:pt x="1" y="11"/>
                    <a:pt x="30" y="12"/>
                    <a:pt x="31" y="11"/>
                  </a:cubicBezTo>
                  <a:cubicBezTo>
                    <a:pt x="22" y="11"/>
                    <a:pt x="18" y="10"/>
                    <a:pt x="16" y="11"/>
                  </a:cubicBezTo>
                  <a:cubicBezTo>
                    <a:pt x="32" y="10"/>
                    <a:pt x="0" y="6"/>
                    <a:pt x="73" y="6"/>
                  </a:cubicBezTo>
                  <a:cubicBezTo>
                    <a:pt x="101" y="9"/>
                    <a:pt x="22" y="7"/>
                    <a:pt x="39" y="10"/>
                  </a:cubicBezTo>
                  <a:cubicBezTo>
                    <a:pt x="63" y="10"/>
                    <a:pt x="60" y="9"/>
                    <a:pt x="62" y="8"/>
                  </a:cubicBezTo>
                  <a:cubicBezTo>
                    <a:pt x="93" y="8"/>
                    <a:pt x="92" y="9"/>
                    <a:pt x="90" y="10"/>
                  </a:cubicBezTo>
                  <a:cubicBezTo>
                    <a:pt x="102" y="9"/>
                    <a:pt x="141" y="10"/>
                    <a:pt x="157" y="9"/>
                  </a:cubicBezTo>
                  <a:cubicBezTo>
                    <a:pt x="216" y="8"/>
                    <a:pt x="154" y="11"/>
                    <a:pt x="193" y="11"/>
                  </a:cubicBezTo>
                  <a:lnTo>
                    <a:pt x="215" y="8"/>
                  </a:lnTo>
                  <a:lnTo>
                    <a:pt x="280" y="8"/>
                  </a:lnTo>
                  <a:cubicBezTo>
                    <a:pt x="373" y="7"/>
                    <a:pt x="266" y="2"/>
                    <a:pt x="373" y="0"/>
                  </a:cubicBezTo>
                  <a:cubicBezTo>
                    <a:pt x="359" y="2"/>
                    <a:pt x="402" y="5"/>
                    <a:pt x="452" y="6"/>
                  </a:cubicBezTo>
                  <a:cubicBezTo>
                    <a:pt x="422" y="6"/>
                    <a:pt x="367" y="8"/>
                    <a:pt x="329" y="7"/>
                  </a:cubicBezTo>
                  <a:cubicBezTo>
                    <a:pt x="383" y="10"/>
                    <a:pt x="254" y="8"/>
                    <a:pt x="282" y="11"/>
                  </a:cubicBezTo>
                  <a:cubicBezTo>
                    <a:pt x="309" y="9"/>
                    <a:pt x="354" y="9"/>
                    <a:pt x="389" y="9"/>
                  </a:cubicBezTo>
                  <a:lnTo>
                    <a:pt x="377" y="10"/>
                  </a:lnTo>
                  <a:cubicBezTo>
                    <a:pt x="414" y="10"/>
                    <a:pt x="442" y="7"/>
                    <a:pt x="494" y="8"/>
                  </a:cubicBezTo>
                  <a:cubicBezTo>
                    <a:pt x="519" y="8"/>
                    <a:pt x="514" y="9"/>
                    <a:pt x="510" y="9"/>
                  </a:cubicBezTo>
                  <a:cubicBezTo>
                    <a:pt x="531" y="9"/>
                    <a:pt x="551" y="8"/>
                    <a:pt x="551" y="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11777663" y="2757488"/>
              <a:ext cx="19050" cy="3175"/>
            </a:xfrm>
            <a:custGeom>
              <a:rect b="b" l="l" r="r" t="t"/>
              <a:pathLst>
                <a:path extrusionOk="0" h="1" w="10">
                  <a:moveTo>
                    <a:pt x="0" y="0"/>
                  </a:moveTo>
                  <a:lnTo>
                    <a:pt x="0" y="0"/>
                  </a:lnTo>
                  <a:lnTo>
                    <a:pt x="10" y="1"/>
                  </a:ln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5983288" y="2741613"/>
              <a:ext cx="38100" cy="0"/>
            </a:xfrm>
            <a:custGeom>
              <a:rect b="b" l="l" r="r" t="t"/>
              <a:pathLst>
                <a:path extrusionOk="0" h="120000" w="20">
                  <a:moveTo>
                    <a:pt x="0" y="0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6832600" y="2713038"/>
              <a:ext cx="53975" cy="1587"/>
            </a:xfrm>
            <a:custGeom>
              <a:rect b="b" l="l" r="r" t="t"/>
              <a:pathLst>
                <a:path extrusionOk="0" h="1" w="28">
                  <a:moveTo>
                    <a:pt x="0" y="1"/>
                  </a:moveTo>
                  <a:lnTo>
                    <a:pt x="0" y="1"/>
                  </a:lnTo>
                  <a:lnTo>
                    <a:pt x="28" y="0"/>
                  </a:lnTo>
                  <a:cubicBezTo>
                    <a:pt x="17" y="0"/>
                    <a:pt x="8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11317288" y="2755900"/>
              <a:ext cx="9525" cy="0"/>
            </a:xfrm>
            <a:custGeom>
              <a:rect b="b" l="l" r="r" t="t"/>
              <a:pathLst>
                <a:path extrusionOk="0" h="120000" w="5">
                  <a:moveTo>
                    <a:pt x="5" y="0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8534400" y="2735263"/>
              <a:ext cx="30163" cy="0"/>
            </a:xfrm>
            <a:custGeom>
              <a:rect b="b" l="l" r="r" t="t"/>
              <a:pathLst>
                <a:path extrusionOk="0" h="120000" w="16">
                  <a:moveTo>
                    <a:pt x="0" y="0"/>
                  </a:moveTo>
                  <a:lnTo>
                    <a:pt x="0" y="0"/>
                  </a:lnTo>
                  <a:cubicBezTo>
                    <a:pt x="4" y="0"/>
                    <a:pt x="9" y="0"/>
                    <a:pt x="16" y="0"/>
                  </a:cubicBezTo>
                  <a:cubicBezTo>
                    <a:pt x="15" y="0"/>
                    <a:pt x="9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6821488" y="2714625"/>
              <a:ext cx="9525" cy="0"/>
            </a:xfrm>
            <a:custGeom>
              <a:rect b="b" l="l" r="r" t="t"/>
              <a:pathLst>
                <a:path extrusionOk="0" h="120000" w="5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5583238" y="2719388"/>
              <a:ext cx="25400" cy="0"/>
            </a:xfrm>
            <a:custGeom>
              <a:rect b="b" l="l" r="r" t="t"/>
              <a:pathLst>
                <a:path extrusionOk="0" h="120000" w="13">
                  <a:moveTo>
                    <a:pt x="13" y="0"/>
                  </a:moveTo>
                  <a:lnTo>
                    <a:pt x="13" y="0"/>
                  </a:lnTo>
                  <a:lnTo>
                    <a:pt x="0" y="0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5638800" y="2740025"/>
              <a:ext cx="23813" cy="1587"/>
            </a:xfrm>
            <a:custGeom>
              <a:rect b="b" l="l" r="r" t="t"/>
              <a:pathLst>
                <a:path extrusionOk="0" h="1" w="12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4303712" y="2728913"/>
              <a:ext cx="50800" cy="0"/>
            </a:xfrm>
            <a:custGeom>
              <a:rect b="b" l="l" r="r" t="t"/>
              <a:pathLst>
                <a:path extrusionOk="0" h="120000" w="26">
                  <a:moveTo>
                    <a:pt x="26" y="0"/>
                  </a:moveTo>
                  <a:lnTo>
                    <a:pt x="26" y="0"/>
                  </a:lnTo>
                  <a:lnTo>
                    <a:pt x="0" y="0"/>
                  </a:lnTo>
                  <a:cubicBezTo>
                    <a:pt x="13" y="0"/>
                    <a:pt x="20" y="0"/>
                    <a:pt x="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5519738" y="2735263"/>
              <a:ext cx="9525" cy="3175"/>
            </a:xfrm>
            <a:custGeom>
              <a:rect b="b" l="l" r="r" t="t"/>
              <a:pathLst>
                <a:path extrusionOk="0" h="1" w="5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cubicBezTo>
                    <a:pt x="3" y="1"/>
                    <a:pt x="5" y="1"/>
                    <a:pt x="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12096750" y="2784475"/>
              <a:ext cx="6350" cy="0"/>
            </a:xfrm>
            <a:custGeom>
              <a:rect b="b" l="l" r="r" t="t"/>
              <a:pathLst>
                <a:path extrusionOk="0" h="120000" w="3">
                  <a:moveTo>
                    <a:pt x="3" y="0"/>
                  </a:move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12225338" y="2773363"/>
              <a:ext cx="46038" cy="0"/>
            </a:xfrm>
            <a:custGeom>
              <a:rect b="b" l="l" r="r" t="t"/>
              <a:pathLst>
                <a:path extrusionOk="0" h="120000" w="24">
                  <a:moveTo>
                    <a:pt x="0" y="0"/>
                  </a:moveTo>
                  <a:lnTo>
                    <a:pt x="0" y="0"/>
                  </a:lnTo>
                  <a:lnTo>
                    <a:pt x="24" y="0"/>
                  </a:lnTo>
                  <a:cubicBezTo>
                    <a:pt x="15" y="0"/>
                    <a:pt x="6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9274175" y="2746375"/>
              <a:ext cx="55563" cy="4762"/>
            </a:xfrm>
            <a:custGeom>
              <a:rect b="b" l="l" r="r" t="t"/>
              <a:pathLst>
                <a:path extrusionOk="0" h="2" w="29">
                  <a:moveTo>
                    <a:pt x="0" y="1"/>
                  </a:moveTo>
                  <a:lnTo>
                    <a:pt x="0" y="1"/>
                  </a:lnTo>
                  <a:cubicBezTo>
                    <a:pt x="7" y="1"/>
                    <a:pt x="23" y="2"/>
                    <a:pt x="15" y="2"/>
                  </a:cubicBezTo>
                  <a:cubicBezTo>
                    <a:pt x="29" y="2"/>
                    <a:pt x="2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11847513" y="2827338"/>
              <a:ext cx="34925" cy="3175"/>
            </a:xfrm>
            <a:custGeom>
              <a:rect b="b" l="l" r="r" t="t"/>
              <a:pathLst>
                <a:path extrusionOk="0" h="1" w="18">
                  <a:moveTo>
                    <a:pt x="3" y="1"/>
                  </a:moveTo>
                  <a:lnTo>
                    <a:pt x="3" y="1"/>
                  </a:lnTo>
                  <a:cubicBezTo>
                    <a:pt x="7" y="1"/>
                    <a:pt x="13" y="0"/>
                    <a:pt x="18" y="0"/>
                  </a:cubicBezTo>
                  <a:cubicBezTo>
                    <a:pt x="8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11882438" y="2825750"/>
              <a:ext cx="25400" cy="1587"/>
            </a:xfrm>
            <a:custGeom>
              <a:rect b="b" l="l" r="r" t="t"/>
              <a:pathLst>
                <a:path extrusionOk="0" h="1" w="14">
                  <a:moveTo>
                    <a:pt x="0" y="1"/>
                  </a:moveTo>
                  <a:lnTo>
                    <a:pt x="0" y="1"/>
                  </a:lnTo>
                  <a:lnTo>
                    <a:pt x="14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8915400" y="2809875"/>
              <a:ext cx="15875" cy="1587"/>
            </a:xfrm>
            <a:custGeom>
              <a:rect b="b" l="l" r="r" t="t"/>
              <a:pathLst>
                <a:path extrusionOk="0" h="1" w="8">
                  <a:moveTo>
                    <a:pt x="8" y="1"/>
                  </a:moveTo>
                  <a:lnTo>
                    <a:pt x="8" y="1"/>
                  </a:lnTo>
                  <a:cubicBezTo>
                    <a:pt x="6" y="0"/>
                    <a:pt x="3" y="0"/>
                    <a:pt x="0" y="0"/>
                  </a:cubicBezTo>
                  <a:cubicBezTo>
                    <a:pt x="1" y="0"/>
                    <a:pt x="4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12109450" y="2752725"/>
              <a:ext cx="454025" cy="23812"/>
            </a:xfrm>
            <a:custGeom>
              <a:rect b="b" l="l" r="r" t="t"/>
              <a:pathLst>
                <a:path extrusionOk="0" h="10" w="236">
                  <a:moveTo>
                    <a:pt x="102" y="10"/>
                  </a:moveTo>
                  <a:lnTo>
                    <a:pt x="102" y="10"/>
                  </a:lnTo>
                  <a:cubicBezTo>
                    <a:pt x="107" y="9"/>
                    <a:pt x="208" y="8"/>
                    <a:pt x="123" y="7"/>
                  </a:cubicBezTo>
                  <a:cubicBezTo>
                    <a:pt x="126" y="4"/>
                    <a:pt x="177" y="6"/>
                    <a:pt x="200" y="6"/>
                  </a:cubicBezTo>
                  <a:cubicBezTo>
                    <a:pt x="184" y="5"/>
                    <a:pt x="208" y="4"/>
                    <a:pt x="203" y="3"/>
                  </a:cubicBezTo>
                  <a:cubicBezTo>
                    <a:pt x="192" y="4"/>
                    <a:pt x="179" y="4"/>
                    <a:pt x="160" y="4"/>
                  </a:cubicBezTo>
                  <a:cubicBezTo>
                    <a:pt x="152" y="3"/>
                    <a:pt x="180" y="2"/>
                    <a:pt x="202" y="3"/>
                  </a:cubicBezTo>
                  <a:cubicBezTo>
                    <a:pt x="175" y="1"/>
                    <a:pt x="236" y="1"/>
                    <a:pt x="198" y="0"/>
                  </a:cubicBezTo>
                  <a:cubicBezTo>
                    <a:pt x="116" y="0"/>
                    <a:pt x="57" y="0"/>
                    <a:pt x="0" y="4"/>
                  </a:cubicBezTo>
                  <a:cubicBezTo>
                    <a:pt x="46" y="3"/>
                    <a:pt x="99" y="3"/>
                    <a:pt x="137" y="4"/>
                  </a:cubicBezTo>
                  <a:lnTo>
                    <a:pt x="121" y="6"/>
                  </a:lnTo>
                  <a:cubicBezTo>
                    <a:pt x="78" y="4"/>
                    <a:pt x="51" y="5"/>
                    <a:pt x="8" y="5"/>
                  </a:cubicBezTo>
                  <a:lnTo>
                    <a:pt x="104" y="7"/>
                  </a:lnTo>
                  <a:cubicBezTo>
                    <a:pt x="149" y="9"/>
                    <a:pt x="119" y="9"/>
                    <a:pt x="84" y="9"/>
                  </a:cubicBezTo>
                  <a:cubicBezTo>
                    <a:pt x="92" y="9"/>
                    <a:pt x="100" y="9"/>
                    <a:pt x="102" y="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12182475" y="2816225"/>
              <a:ext cx="9525" cy="0"/>
            </a:xfrm>
            <a:custGeom>
              <a:rect b="b" l="l" r="r" t="t"/>
              <a:pathLst>
                <a:path extrusionOk="0" h="120000" w="5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4348162" y="2827338"/>
              <a:ext cx="17463" cy="3175"/>
            </a:xfrm>
            <a:custGeom>
              <a:rect b="b" l="l" r="r" t="t"/>
              <a:pathLst>
                <a:path extrusionOk="0" h="1" w="9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cubicBezTo>
                    <a:pt x="7" y="0"/>
                    <a:pt x="9" y="0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12071350" y="2790825"/>
              <a:ext cx="0" cy="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4754563" y="2827338"/>
              <a:ext cx="4763" cy="0"/>
            </a:xfrm>
            <a:custGeom>
              <a:rect b="b" l="l" r="r" t="t"/>
              <a:pathLst>
                <a:path extrusionOk="0" h="120000"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4852988" y="2719388"/>
              <a:ext cx="9525" cy="3175"/>
            </a:xfrm>
            <a:custGeom>
              <a:rect b="b" l="l" r="r" t="t"/>
              <a:pathLst>
                <a:path extrusionOk="0" h="1" w="5">
                  <a:moveTo>
                    <a:pt x="5" y="1"/>
                  </a:moveTo>
                  <a:lnTo>
                    <a:pt x="5" y="1"/>
                  </a:lnTo>
                  <a:cubicBezTo>
                    <a:pt x="5" y="1"/>
                    <a:pt x="5" y="1"/>
                    <a:pt x="4" y="0"/>
                  </a:cubicBezTo>
                  <a:cubicBezTo>
                    <a:pt x="0" y="1"/>
                    <a:pt x="2" y="1"/>
                    <a:pt x="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4759325" y="2827338"/>
              <a:ext cx="0" cy="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6654800" y="2805113"/>
              <a:ext cx="19050" cy="1587"/>
            </a:xfrm>
            <a:custGeom>
              <a:rect b="b" l="l" r="r" t="t"/>
              <a:pathLst>
                <a:path extrusionOk="0" h="1" w="10">
                  <a:moveTo>
                    <a:pt x="10" y="1"/>
                  </a:moveTo>
                  <a:lnTo>
                    <a:pt x="10" y="1"/>
                  </a:lnTo>
                  <a:lnTo>
                    <a:pt x="2" y="0"/>
                  </a:lnTo>
                  <a:cubicBezTo>
                    <a:pt x="0" y="0"/>
                    <a:pt x="2" y="0"/>
                    <a:pt x="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6289675" y="2798763"/>
              <a:ext cx="6350" cy="0"/>
            </a:xfrm>
            <a:custGeom>
              <a:rect b="b" l="l" r="r" t="t"/>
              <a:pathLst>
                <a:path extrusionOk="0" h="120000" w="3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9140825" y="2725738"/>
              <a:ext cx="44450" cy="0"/>
            </a:xfrm>
            <a:custGeom>
              <a:rect b="b" l="l" r="r" t="t"/>
              <a:pathLst>
                <a:path extrusionOk="0" h="120000" w="23">
                  <a:moveTo>
                    <a:pt x="23" y="0"/>
                  </a:moveTo>
                  <a:lnTo>
                    <a:pt x="23" y="0"/>
                  </a:lnTo>
                  <a:lnTo>
                    <a:pt x="0" y="0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4737100" y="2827338"/>
              <a:ext cx="17463" cy="3175"/>
            </a:xfrm>
            <a:custGeom>
              <a:rect b="b" l="l" r="r" t="t"/>
              <a:pathLst>
                <a:path extrusionOk="0" h="1" w="9">
                  <a:moveTo>
                    <a:pt x="9" y="0"/>
                  </a:moveTo>
                  <a:lnTo>
                    <a:pt x="9" y="0"/>
                  </a:lnTo>
                  <a:lnTo>
                    <a:pt x="0" y="1"/>
                  </a:lnTo>
                  <a:cubicBezTo>
                    <a:pt x="5" y="0"/>
                    <a:pt x="8" y="0"/>
                    <a:pt x="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7239000" y="2779713"/>
              <a:ext cx="11113" cy="3175"/>
            </a:xfrm>
            <a:custGeom>
              <a:rect b="b" l="l" r="r" t="t"/>
              <a:pathLst>
                <a:path extrusionOk="0" h="1" w="6">
                  <a:moveTo>
                    <a:pt x="6" y="0"/>
                  </a:moveTo>
                  <a:lnTo>
                    <a:pt x="6" y="0"/>
                  </a:lnTo>
                  <a:lnTo>
                    <a:pt x="0" y="1"/>
                  </a:lnTo>
                  <a:lnTo>
                    <a:pt x="4" y="1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7181850" y="2773363"/>
              <a:ext cx="468313" cy="15875"/>
            </a:xfrm>
            <a:custGeom>
              <a:rect b="b" l="l" r="r" t="t"/>
              <a:pathLst>
                <a:path extrusionOk="0" h="7" w="244">
                  <a:moveTo>
                    <a:pt x="139" y="5"/>
                  </a:moveTo>
                  <a:lnTo>
                    <a:pt x="139" y="5"/>
                  </a:lnTo>
                  <a:cubicBezTo>
                    <a:pt x="135" y="5"/>
                    <a:pt x="134" y="6"/>
                    <a:pt x="132" y="6"/>
                  </a:cubicBezTo>
                  <a:cubicBezTo>
                    <a:pt x="169" y="5"/>
                    <a:pt x="236" y="6"/>
                    <a:pt x="244" y="4"/>
                  </a:cubicBezTo>
                  <a:cubicBezTo>
                    <a:pt x="232" y="4"/>
                    <a:pt x="167" y="2"/>
                    <a:pt x="178" y="1"/>
                  </a:cubicBezTo>
                  <a:cubicBezTo>
                    <a:pt x="152" y="2"/>
                    <a:pt x="115" y="0"/>
                    <a:pt x="101" y="0"/>
                  </a:cubicBezTo>
                  <a:cubicBezTo>
                    <a:pt x="143" y="2"/>
                    <a:pt x="105" y="2"/>
                    <a:pt x="77" y="3"/>
                  </a:cubicBezTo>
                  <a:cubicBezTo>
                    <a:pt x="51" y="2"/>
                    <a:pt x="82" y="1"/>
                    <a:pt x="60" y="1"/>
                  </a:cubicBezTo>
                  <a:lnTo>
                    <a:pt x="0" y="1"/>
                  </a:lnTo>
                  <a:lnTo>
                    <a:pt x="52" y="1"/>
                  </a:lnTo>
                  <a:lnTo>
                    <a:pt x="36" y="3"/>
                  </a:lnTo>
                  <a:lnTo>
                    <a:pt x="41" y="3"/>
                  </a:lnTo>
                  <a:cubicBezTo>
                    <a:pt x="129" y="2"/>
                    <a:pt x="49" y="7"/>
                    <a:pt x="139" y="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7407275" y="2787650"/>
              <a:ext cx="26988" cy="0"/>
            </a:xfrm>
            <a:custGeom>
              <a:rect b="b" l="l" r="r" t="t"/>
              <a:pathLst>
                <a:path extrusionOk="0" h="120000" w="14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cubicBezTo>
                    <a:pt x="8" y="0"/>
                    <a:pt x="11" y="0"/>
                    <a:pt x="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8123238" y="2794000"/>
              <a:ext cx="31750" cy="1587"/>
            </a:xfrm>
            <a:custGeom>
              <a:rect b="b" l="l" r="r" t="t"/>
              <a:pathLst>
                <a:path extrusionOk="0" h="1" w="16">
                  <a:moveTo>
                    <a:pt x="0" y="1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3070225" y="2794000"/>
              <a:ext cx="101600" cy="4762"/>
            </a:xfrm>
            <a:custGeom>
              <a:rect b="b" l="l" r="r" t="t"/>
              <a:pathLst>
                <a:path extrusionOk="0" h="2" w="53">
                  <a:moveTo>
                    <a:pt x="0" y="0"/>
                  </a:moveTo>
                  <a:lnTo>
                    <a:pt x="0" y="0"/>
                  </a:lnTo>
                  <a:cubicBezTo>
                    <a:pt x="2" y="1"/>
                    <a:pt x="53" y="2"/>
                    <a:pt x="52" y="0"/>
                  </a:cubicBez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9963150" y="2778125"/>
              <a:ext cx="41275" cy="0"/>
            </a:xfrm>
            <a:custGeom>
              <a:rect b="b" l="l" r="r" t="t"/>
              <a:pathLst>
                <a:path extrusionOk="0" h="120000" w="21">
                  <a:moveTo>
                    <a:pt x="21" y="0"/>
                  </a:moveTo>
                  <a:lnTo>
                    <a:pt x="21" y="0"/>
                  </a:lnTo>
                  <a:lnTo>
                    <a:pt x="3" y="0"/>
                  </a:lnTo>
                  <a:lnTo>
                    <a:pt x="0" y="0"/>
                  </a:lnTo>
                  <a:cubicBezTo>
                    <a:pt x="4" y="0"/>
                    <a:pt x="15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7523163" y="2773363"/>
              <a:ext cx="30163" cy="3175"/>
            </a:xfrm>
            <a:custGeom>
              <a:rect b="b" l="l" r="r" t="t"/>
              <a:pathLst>
                <a:path extrusionOk="0" h="1" w="16">
                  <a:moveTo>
                    <a:pt x="16" y="0"/>
                  </a:moveTo>
                  <a:lnTo>
                    <a:pt x="16" y="0"/>
                  </a:lnTo>
                  <a:cubicBezTo>
                    <a:pt x="6" y="0"/>
                    <a:pt x="2" y="1"/>
                    <a:pt x="0" y="1"/>
                  </a:cubicBezTo>
                  <a:cubicBezTo>
                    <a:pt x="6" y="1"/>
                    <a:pt x="12" y="1"/>
                    <a:pt x="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10009188" y="2787650"/>
              <a:ext cx="115888" cy="3175"/>
            </a:xfrm>
            <a:custGeom>
              <a:rect b="b" l="l" r="r" t="t"/>
              <a:pathLst>
                <a:path extrusionOk="0" h="2" w="60">
                  <a:moveTo>
                    <a:pt x="0" y="0"/>
                  </a:moveTo>
                  <a:lnTo>
                    <a:pt x="0" y="0"/>
                  </a:lnTo>
                  <a:cubicBezTo>
                    <a:pt x="7" y="0"/>
                    <a:pt x="18" y="1"/>
                    <a:pt x="19" y="2"/>
                  </a:cubicBezTo>
                  <a:cubicBezTo>
                    <a:pt x="34" y="2"/>
                    <a:pt x="45" y="1"/>
                    <a:pt x="60" y="1"/>
                  </a:cubicBezTo>
                  <a:cubicBezTo>
                    <a:pt x="43" y="1"/>
                    <a:pt x="23" y="1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10125075" y="2789238"/>
              <a:ext cx="1588" cy="0"/>
            </a:xfrm>
            <a:custGeom>
              <a:rect b="b" l="l" r="r" t="t"/>
              <a:pathLst>
                <a:path extrusionOk="0" h="120000" w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-4110038" y="2703513"/>
              <a:ext cx="16486189" cy="134937"/>
            </a:xfrm>
            <a:custGeom>
              <a:rect b="b" l="l" r="r" t="t"/>
              <a:pathLst>
                <a:path extrusionOk="0" h="60" w="8594">
                  <a:moveTo>
                    <a:pt x="4248" y="14"/>
                  </a:moveTo>
                  <a:lnTo>
                    <a:pt x="4248" y="14"/>
                  </a:lnTo>
                  <a:lnTo>
                    <a:pt x="4246" y="14"/>
                  </a:lnTo>
                  <a:lnTo>
                    <a:pt x="4248" y="14"/>
                  </a:lnTo>
                  <a:lnTo>
                    <a:pt x="4248" y="14"/>
                  </a:lnTo>
                  <a:close/>
                  <a:moveTo>
                    <a:pt x="5299" y="30"/>
                  </a:moveTo>
                  <a:lnTo>
                    <a:pt x="5299" y="30"/>
                  </a:lnTo>
                  <a:lnTo>
                    <a:pt x="5241" y="31"/>
                  </a:lnTo>
                  <a:lnTo>
                    <a:pt x="5247" y="31"/>
                  </a:lnTo>
                  <a:lnTo>
                    <a:pt x="5190" y="32"/>
                  </a:lnTo>
                  <a:cubicBezTo>
                    <a:pt x="5225" y="33"/>
                    <a:pt x="5248" y="35"/>
                    <a:pt x="5199" y="36"/>
                  </a:cubicBezTo>
                  <a:cubicBezTo>
                    <a:pt x="5203" y="36"/>
                    <a:pt x="5189" y="35"/>
                    <a:pt x="5206" y="34"/>
                  </a:cubicBezTo>
                  <a:cubicBezTo>
                    <a:pt x="5173" y="33"/>
                    <a:pt x="5101" y="32"/>
                    <a:pt x="5120" y="35"/>
                  </a:cubicBezTo>
                  <a:cubicBezTo>
                    <a:pt x="5183" y="32"/>
                    <a:pt x="5134" y="39"/>
                    <a:pt x="5184" y="36"/>
                  </a:cubicBezTo>
                  <a:cubicBezTo>
                    <a:pt x="5157" y="38"/>
                    <a:pt x="5131" y="38"/>
                    <a:pt x="5106" y="38"/>
                  </a:cubicBezTo>
                  <a:cubicBezTo>
                    <a:pt x="5132" y="37"/>
                    <a:pt x="5100" y="35"/>
                    <a:pt x="5061" y="34"/>
                  </a:cubicBezTo>
                  <a:cubicBezTo>
                    <a:pt x="5044" y="35"/>
                    <a:pt x="4997" y="34"/>
                    <a:pt x="4969" y="35"/>
                  </a:cubicBezTo>
                  <a:cubicBezTo>
                    <a:pt x="4979" y="37"/>
                    <a:pt x="4954" y="38"/>
                    <a:pt x="5001" y="38"/>
                  </a:cubicBezTo>
                  <a:cubicBezTo>
                    <a:pt x="4984" y="39"/>
                    <a:pt x="4957" y="39"/>
                    <a:pt x="4928" y="38"/>
                  </a:cubicBezTo>
                  <a:cubicBezTo>
                    <a:pt x="4940" y="38"/>
                    <a:pt x="4960" y="38"/>
                    <a:pt x="4959" y="37"/>
                  </a:cubicBezTo>
                  <a:cubicBezTo>
                    <a:pt x="4940" y="35"/>
                    <a:pt x="4917" y="35"/>
                    <a:pt x="4905" y="35"/>
                  </a:cubicBezTo>
                  <a:lnTo>
                    <a:pt x="4876" y="35"/>
                  </a:lnTo>
                  <a:cubicBezTo>
                    <a:pt x="4879" y="35"/>
                    <a:pt x="4881" y="35"/>
                    <a:pt x="4883" y="36"/>
                  </a:cubicBezTo>
                  <a:lnTo>
                    <a:pt x="4851" y="37"/>
                  </a:lnTo>
                  <a:cubicBezTo>
                    <a:pt x="4894" y="36"/>
                    <a:pt x="4871" y="38"/>
                    <a:pt x="4870" y="39"/>
                  </a:cubicBezTo>
                  <a:cubicBezTo>
                    <a:pt x="4871" y="37"/>
                    <a:pt x="4842" y="39"/>
                    <a:pt x="4827" y="39"/>
                  </a:cubicBezTo>
                  <a:lnTo>
                    <a:pt x="4860" y="41"/>
                  </a:lnTo>
                  <a:cubicBezTo>
                    <a:pt x="4844" y="42"/>
                    <a:pt x="4805" y="40"/>
                    <a:pt x="4813" y="42"/>
                  </a:cubicBezTo>
                  <a:cubicBezTo>
                    <a:pt x="4881" y="43"/>
                    <a:pt x="4907" y="42"/>
                    <a:pt x="4969" y="42"/>
                  </a:cubicBezTo>
                  <a:lnTo>
                    <a:pt x="4944" y="40"/>
                  </a:lnTo>
                  <a:cubicBezTo>
                    <a:pt x="5014" y="39"/>
                    <a:pt x="4987" y="43"/>
                    <a:pt x="5065" y="43"/>
                  </a:cubicBezTo>
                  <a:cubicBezTo>
                    <a:pt x="5098" y="41"/>
                    <a:pt x="5183" y="42"/>
                    <a:pt x="5184" y="39"/>
                  </a:cubicBezTo>
                  <a:cubicBezTo>
                    <a:pt x="5174" y="40"/>
                    <a:pt x="5233" y="42"/>
                    <a:pt x="5260" y="40"/>
                  </a:cubicBezTo>
                  <a:cubicBezTo>
                    <a:pt x="5289" y="38"/>
                    <a:pt x="5379" y="37"/>
                    <a:pt x="5352" y="36"/>
                  </a:cubicBezTo>
                  <a:cubicBezTo>
                    <a:pt x="5328" y="36"/>
                    <a:pt x="5295" y="37"/>
                    <a:pt x="5276" y="36"/>
                  </a:cubicBezTo>
                  <a:lnTo>
                    <a:pt x="5322" y="35"/>
                  </a:lnTo>
                  <a:lnTo>
                    <a:pt x="5292" y="33"/>
                  </a:lnTo>
                  <a:cubicBezTo>
                    <a:pt x="5308" y="34"/>
                    <a:pt x="5306" y="32"/>
                    <a:pt x="5299" y="30"/>
                  </a:cubicBezTo>
                  <a:close/>
                  <a:moveTo>
                    <a:pt x="5493" y="27"/>
                  </a:moveTo>
                  <a:lnTo>
                    <a:pt x="5493" y="27"/>
                  </a:lnTo>
                  <a:cubicBezTo>
                    <a:pt x="5524" y="32"/>
                    <a:pt x="5557" y="36"/>
                    <a:pt x="5700" y="35"/>
                  </a:cubicBezTo>
                  <a:lnTo>
                    <a:pt x="5689" y="35"/>
                  </a:lnTo>
                  <a:cubicBezTo>
                    <a:pt x="5761" y="38"/>
                    <a:pt x="5829" y="32"/>
                    <a:pt x="5916" y="35"/>
                  </a:cubicBezTo>
                  <a:cubicBezTo>
                    <a:pt x="5874" y="36"/>
                    <a:pt x="5876" y="36"/>
                    <a:pt x="5829" y="40"/>
                  </a:cubicBezTo>
                  <a:lnTo>
                    <a:pt x="5875" y="39"/>
                  </a:lnTo>
                  <a:cubicBezTo>
                    <a:pt x="5862" y="41"/>
                    <a:pt x="5907" y="40"/>
                    <a:pt x="5941" y="40"/>
                  </a:cubicBezTo>
                  <a:lnTo>
                    <a:pt x="5911" y="43"/>
                  </a:lnTo>
                  <a:cubicBezTo>
                    <a:pt x="5891" y="42"/>
                    <a:pt x="5839" y="42"/>
                    <a:pt x="5841" y="43"/>
                  </a:cubicBezTo>
                  <a:cubicBezTo>
                    <a:pt x="5852" y="42"/>
                    <a:pt x="5772" y="39"/>
                    <a:pt x="5729" y="40"/>
                  </a:cubicBezTo>
                  <a:cubicBezTo>
                    <a:pt x="5733" y="42"/>
                    <a:pt x="5825" y="41"/>
                    <a:pt x="5784" y="44"/>
                  </a:cubicBezTo>
                  <a:cubicBezTo>
                    <a:pt x="5820" y="43"/>
                    <a:pt x="5825" y="45"/>
                    <a:pt x="5862" y="44"/>
                  </a:cubicBezTo>
                  <a:cubicBezTo>
                    <a:pt x="5826" y="45"/>
                    <a:pt x="5853" y="47"/>
                    <a:pt x="5827" y="48"/>
                  </a:cubicBezTo>
                  <a:lnTo>
                    <a:pt x="5888" y="47"/>
                  </a:lnTo>
                  <a:cubicBezTo>
                    <a:pt x="5890" y="48"/>
                    <a:pt x="5798" y="49"/>
                    <a:pt x="5849" y="51"/>
                  </a:cubicBezTo>
                  <a:cubicBezTo>
                    <a:pt x="5874" y="50"/>
                    <a:pt x="5940" y="52"/>
                    <a:pt x="5941" y="49"/>
                  </a:cubicBezTo>
                  <a:lnTo>
                    <a:pt x="5943" y="50"/>
                  </a:lnTo>
                  <a:cubicBezTo>
                    <a:pt x="5989" y="51"/>
                    <a:pt x="5963" y="47"/>
                    <a:pt x="6020" y="48"/>
                  </a:cubicBezTo>
                  <a:cubicBezTo>
                    <a:pt x="6021" y="47"/>
                    <a:pt x="6010" y="47"/>
                    <a:pt x="5989" y="47"/>
                  </a:cubicBezTo>
                  <a:cubicBezTo>
                    <a:pt x="5972" y="47"/>
                    <a:pt x="5969" y="49"/>
                    <a:pt x="5934" y="49"/>
                  </a:cubicBezTo>
                  <a:cubicBezTo>
                    <a:pt x="5918" y="47"/>
                    <a:pt x="5977" y="49"/>
                    <a:pt x="5952" y="46"/>
                  </a:cubicBezTo>
                  <a:cubicBezTo>
                    <a:pt x="5940" y="45"/>
                    <a:pt x="5858" y="48"/>
                    <a:pt x="5884" y="44"/>
                  </a:cubicBezTo>
                  <a:lnTo>
                    <a:pt x="5931" y="45"/>
                  </a:lnTo>
                  <a:cubicBezTo>
                    <a:pt x="5932" y="43"/>
                    <a:pt x="5965" y="43"/>
                    <a:pt x="5964" y="41"/>
                  </a:cubicBezTo>
                  <a:cubicBezTo>
                    <a:pt x="5993" y="40"/>
                    <a:pt x="6019" y="43"/>
                    <a:pt x="6048" y="41"/>
                  </a:cubicBezTo>
                  <a:cubicBezTo>
                    <a:pt x="6060" y="40"/>
                    <a:pt x="6039" y="37"/>
                    <a:pt x="6087" y="38"/>
                  </a:cubicBezTo>
                  <a:cubicBezTo>
                    <a:pt x="6124" y="41"/>
                    <a:pt x="6234" y="41"/>
                    <a:pt x="6276" y="40"/>
                  </a:cubicBezTo>
                  <a:lnTo>
                    <a:pt x="6312" y="39"/>
                  </a:lnTo>
                  <a:cubicBezTo>
                    <a:pt x="6309" y="38"/>
                    <a:pt x="6243" y="39"/>
                    <a:pt x="6266" y="38"/>
                  </a:cubicBezTo>
                  <a:lnTo>
                    <a:pt x="6322" y="37"/>
                  </a:lnTo>
                  <a:lnTo>
                    <a:pt x="6318" y="38"/>
                  </a:lnTo>
                  <a:cubicBezTo>
                    <a:pt x="6337" y="38"/>
                    <a:pt x="6356" y="37"/>
                    <a:pt x="6373" y="37"/>
                  </a:cubicBezTo>
                  <a:cubicBezTo>
                    <a:pt x="6355" y="38"/>
                    <a:pt x="6315" y="38"/>
                    <a:pt x="6323" y="40"/>
                  </a:cubicBezTo>
                  <a:cubicBezTo>
                    <a:pt x="6349" y="40"/>
                    <a:pt x="6353" y="41"/>
                    <a:pt x="6377" y="41"/>
                  </a:cubicBezTo>
                  <a:cubicBezTo>
                    <a:pt x="6372" y="41"/>
                    <a:pt x="6368" y="41"/>
                    <a:pt x="6368" y="41"/>
                  </a:cubicBezTo>
                  <a:cubicBezTo>
                    <a:pt x="6422" y="42"/>
                    <a:pt x="6420" y="39"/>
                    <a:pt x="6433" y="38"/>
                  </a:cubicBezTo>
                  <a:cubicBezTo>
                    <a:pt x="6487" y="36"/>
                    <a:pt x="6379" y="36"/>
                    <a:pt x="6386" y="33"/>
                  </a:cubicBezTo>
                  <a:lnTo>
                    <a:pt x="6543" y="32"/>
                  </a:lnTo>
                  <a:cubicBezTo>
                    <a:pt x="6529" y="33"/>
                    <a:pt x="6516" y="34"/>
                    <a:pt x="6521" y="35"/>
                  </a:cubicBezTo>
                  <a:cubicBezTo>
                    <a:pt x="6559" y="36"/>
                    <a:pt x="6522" y="36"/>
                    <a:pt x="6576" y="36"/>
                  </a:cubicBezTo>
                  <a:cubicBezTo>
                    <a:pt x="6572" y="33"/>
                    <a:pt x="6644" y="35"/>
                    <a:pt x="6682" y="33"/>
                  </a:cubicBezTo>
                  <a:cubicBezTo>
                    <a:pt x="6700" y="34"/>
                    <a:pt x="6704" y="34"/>
                    <a:pt x="6665" y="34"/>
                  </a:cubicBezTo>
                  <a:cubicBezTo>
                    <a:pt x="6669" y="36"/>
                    <a:pt x="6721" y="36"/>
                    <a:pt x="6740" y="36"/>
                  </a:cubicBezTo>
                  <a:lnTo>
                    <a:pt x="6781" y="35"/>
                  </a:lnTo>
                  <a:cubicBezTo>
                    <a:pt x="6765" y="34"/>
                    <a:pt x="6772" y="32"/>
                    <a:pt x="6806" y="32"/>
                  </a:cubicBezTo>
                  <a:lnTo>
                    <a:pt x="6808" y="31"/>
                  </a:lnTo>
                  <a:cubicBezTo>
                    <a:pt x="6752" y="31"/>
                    <a:pt x="6666" y="28"/>
                    <a:pt x="6631" y="30"/>
                  </a:cubicBezTo>
                  <a:lnTo>
                    <a:pt x="6641" y="29"/>
                  </a:lnTo>
                  <a:cubicBezTo>
                    <a:pt x="6577" y="28"/>
                    <a:pt x="6502" y="33"/>
                    <a:pt x="6472" y="29"/>
                  </a:cubicBezTo>
                  <a:cubicBezTo>
                    <a:pt x="6475" y="28"/>
                    <a:pt x="6459" y="29"/>
                    <a:pt x="6460" y="27"/>
                  </a:cubicBezTo>
                  <a:lnTo>
                    <a:pt x="6413" y="28"/>
                  </a:lnTo>
                  <a:lnTo>
                    <a:pt x="6423" y="27"/>
                  </a:lnTo>
                  <a:lnTo>
                    <a:pt x="6343" y="28"/>
                  </a:lnTo>
                  <a:lnTo>
                    <a:pt x="6345" y="27"/>
                  </a:lnTo>
                  <a:lnTo>
                    <a:pt x="6253" y="32"/>
                  </a:lnTo>
                  <a:cubicBezTo>
                    <a:pt x="6253" y="33"/>
                    <a:pt x="6255" y="33"/>
                    <a:pt x="6242" y="34"/>
                  </a:cubicBezTo>
                  <a:cubicBezTo>
                    <a:pt x="6230" y="34"/>
                    <a:pt x="6220" y="34"/>
                    <a:pt x="6211" y="34"/>
                  </a:cubicBezTo>
                  <a:cubicBezTo>
                    <a:pt x="6211" y="34"/>
                    <a:pt x="6211" y="34"/>
                    <a:pt x="6211" y="34"/>
                  </a:cubicBezTo>
                  <a:lnTo>
                    <a:pt x="6211" y="34"/>
                  </a:lnTo>
                  <a:cubicBezTo>
                    <a:pt x="6191" y="34"/>
                    <a:pt x="6178" y="32"/>
                    <a:pt x="6154" y="32"/>
                  </a:cubicBezTo>
                  <a:lnTo>
                    <a:pt x="6229" y="32"/>
                  </a:lnTo>
                  <a:cubicBezTo>
                    <a:pt x="6235" y="30"/>
                    <a:pt x="6228" y="29"/>
                    <a:pt x="6192" y="27"/>
                  </a:cubicBezTo>
                  <a:cubicBezTo>
                    <a:pt x="6207" y="27"/>
                    <a:pt x="6213" y="26"/>
                    <a:pt x="6195" y="26"/>
                  </a:cubicBezTo>
                  <a:cubicBezTo>
                    <a:pt x="6192" y="26"/>
                    <a:pt x="6146" y="27"/>
                    <a:pt x="6163" y="28"/>
                  </a:cubicBezTo>
                  <a:cubicBezTo>
                    <a:pt x="6092" y="29"/>
                    <a:pt x="5978" y="25"/>
                    <a:pt x="5870" y="28"/>
                  </a:cubicBezTo>
                  <a:cubicBezTo>
                    <a:pt x="5947" y="26"/>
                    <a:pt x="5808" y="25"/>
                    <a:pt x="5894" y="25"/>
                  </a:cubicBezTo>
                  <a:cubicBezTo>
                    <a:pt x="5834" y="22"/>
                    <a:pt x="5842" y="27"/>
                    <a:pt x="5781" y="27"/>
                  </a:cubicBezTo>
                  <a:cubicBezTo>
                    <a:pt x="5776" y="26"/>
                    <a:pt x="5814" y="27"/>
                    <a:pt x="5828" y="25"/>
                  </a:cubicBezTo>
                  <a:cubicBezTo>
                    <a:pt x="5727" y="24"/>
                    <a:pt x="5657" y="29"/>
                    <a:pt x="5558" y="29"/>
                  </a:cubicBezTo>
                  <a:lnTo>
                    <a:pt x="5554" y="27"/>
                  </a:lnTo>
                  <a:lnTo>
                    <a:pt x="5493" y="27"/>
                  </a:lnTo>
                  <a:close/>
                  <a:moveTo>
                    <a:pt x="7145" y="32"/>
                  </a:moveTo>
                  <a:lnTo>
                    <a:pt x="7145" y="32"/>
                  </a:lnTo>
                  <a:cubicBezTo>
                    <a:pt x="7151" y="32"/>
                    <a:pt x="7153" y="31"/>
                    <a:pt x="7153" y="31"/>
                  </a:cubicBezTo>
                  <a:cubicBezTo>
                    <a:pt x="7028" y="36"/>
                    <a:pt x="6926" y="37"/>
                    <a:pt x="6859" y="36"/>
                  </a:cubicBezTo>
                  <a:cubicBezTo>
                    <a:pt x="6872" y="38"/>
                    <a:pt x="6932" y="40"/>
                    <a:pt x="6961" y="41"/>
                  </a:cubicBezTo>
                  <a:lnTo>
                    <a:pt x="6936" y="43"/>
                  </a:lnTo>
                  <a:lnTo>
                    <a:pt x="6920" y="41"/>
                  </a:lnTo>
                  <a:lnTo>
                    <a:pt x="6876" y="43"/>
                  </a:lnTo>
                  <a:cubicBezTo>
                    <a:pt x="6888" y="44"/>
                    <a:pt x="6924" y="44"/>
                    <a:pt x="6947" y="45"/>
                  </a:cubicBezTo>
                  <a:lnTo>
                    <a:pt x="7046" y="41"/>
                  </a:lnTo>
                  <a:lnTo>
                    <a:pt x="6986" y="40"/>
                  </a:lnTo>
                  <a:cubicBezTo>
                    <a:pt x="7002" y="40"/>
                    <a:pt x="7082" y="40"/>
                    <a:pt x="7114" y="40"/>
                  </a:cubicBezTo>
                  <a:cubicBezTo>
                    <a:pt x="7115" y="38"/>
                    <a:pt x="7060" y="37"/>
                    <a:pt x="7053" y="39"/>
                  </a:cubicBezTo>
                  <a:cubicBezTo>
                    <a:pt x="7047" y="37"/>
                    <a:pt x="7110" y="38"/>
                    <a:pt x="7070" y="36"/>
                  </a:cubicBezTo>
                  <a:cubicBezTo>
                    <a:pt x="7117" y="34"/>
                    <a:pt x="7193" y="36"/>
                    <a:pt x="7228" y="37"/>
                  </a:cubicBezTo>
                  <a:lnTo>
                    <a:pt x="7234" y="39"/>
                  </a:lnTo>
                  <a:cubicBezTo>
                    <a:pt x="7272" y="41"/>
                    <a:pt x="7260" y="36"/>
                    <a:pt x="7305" y="38"/>
                  </a:cubicBezTo>
                  <a:cubicBezTo>
                    <a:pt x="7249" y="38"/>
                    <a:pt x="7315" y="41"/>
                    <a:pt x="7270" y="41"/>
                  </a:cubicBezTo>
                  <a:cubicBezTo>
                    <a:pt x="7284" y="42"/>
                    <a:pt x="7270" y="44"/>
                    <a:pt x="7315" y="44"/>
                  </a:cubicBezTo>
                  <a:cubicBezTo>
                    <a:pt x="7352" y="40"/>
                    <a:pt x="7362" y="46"/>
                    <a:pt x="7398" y="43"/>
                  </a:cubicBezTo>
                  <a:cubicBezTo>
                    <a:pt x="7421" y="44"/>
                    <a:pt x="7372" y="45"/>
                    <a:pt x="7418" y="46"/>
                  </a:cubicBezTo>
                  <a:cubicBezTo>
                    <a:pt x="7472" y="44"/>
                    <a:pt x="7469" y="43"/>
                    <a:pt x="7472" y="40"/>
                  </a:cubicBezTo>
                  <a:cubicBezTo>
                    <a:pt x="7422" y="39"/>
                    <a:pt x="7416" y="43"/>
                    <a:pt x="7375" y="42"/>
                  </a:cubicBezTo>
                  <a:lnTo>
                    <a:pt x="7456" y="38"/>
                  </a:lnTo>
                  <a:cubicBezTo>
                    <a:pt x="7441" y="38"/>
                    <a:pt x="7430" y="38"/>
                    <a:pt x="7421" y="38"/>
                  </a:cubicBezTo>
                  <a:cubicBezTo>
                    <a:pt x="7437" y="38"/>
                    <a:pt x="7451" y="37"/>
                    <a:pt x="7463" y="36"/>
                  </a:cubicBezTo>
                  <a:lnTo>
                    <a:pt x="7482" y="35"/>
                  </a:lnTo>
                  <a:cubicBezTo>
                    <a:pt x="7436" y="35"/>
                    <a:pt x="7395" y="35"/>
                    <a:pt x="7388" y="34"/>
                  </a:cubicBezTo>
                  <a:lnTo>
                    <a:pt x="7394" y="32"/>
                  </a:lnTo>
                  <a:cubicBezTo>
                    <a:pt x="7378" y="31"/>
                    <a:pt x="7352" y="32"/>
                    <a:pt x="7339" y="33"/>
                  </a:cubicBezTo>
                  <a:cubicBezTo>
                    <a:pt x="7299" y="33"/>
                    <a:pt x="7258" y="34"/>
                    <a:pt x="7249" y="33"/>
                  </a:cubicBezTo>
                  <a:lnTo>
                    <a:pt x="7264" y="32"/>
                  </a:lnTo>
                  <a:lnTo>
                    <a:pt x="7145" y="32"/>
                  </a:lnTo>
                  <a:close/>
                  <a:moveTo>
                    <a:pt x="7784" y="39"/>
                  </a:moveTo>
                  <a:lnTo>
                    <a:pt x="7784" y="39"/>
                  </a:lnTo>
                  <a:lnTo>
                    <a:pt x="7795" y="40"/>
                  </a:lnTo>
                  <a:lnTo>
                    <a:pt x="7764" y="41"/>
                  </a:lnTo>
                  <a:cubicBezTo>
                    <a:pt x="7709" y="41"/>
                    <a:pt x="7664" y="37"/>
                    <a:pt x="7614" y="40"/>
                  </a:cubicBezTo>
                  <a:cubicBezTo>
                    <a:pt x="7591" y="39"/>
                    <a:pt x="7578" y="37"/>
                    <a:pt x="7566" y="36"/>
                  </a:cubicBezTo>
                  <a:lnTo>
                    <a:pt x="7597" y="36"/>
                  </a:lnTo>
                  <a:cubicBezTo>
                    <a:pt x="7737" y="32"/>
                    <a:pt x="7670" y="41"/>
                    <a:pt x="7784" y="39"/>
                  </a:cubicBezTo>
                  <a:close/>
                  <a:moveTo>
                    <a:pt x="4385" y="43"/>
                  </a:moveTo>
                  <a:lnTo>
                    <a:pt x="4385" y="43"/>
                  </a:lnTo>
                  <a:cubicBezTo>
                    <a:pt x="4401" y="40"/>
                    <a:pt x="4455" y="40"/>
                    <a:pt x="4458" y="38"/>
                  </a:cubicBezTo>
                  <a:cubicBezTo>
                    <a:pt x="4462" y="37"/>
                    <a:pt x="4450" y="37"/>
                    <a:pt x="4437" y="37"/>
                  </a:cubicBezTo>
                  <a:lnTo>
                    <a:pt x="4392" y="36"/>
                  </a:lnTo>
                  <a:cubicBezTo>
                    <a:pt x="4391" y="37"/>
                    <a:pt x="4388" y="37"/>
                    <a:pt x="4383" y="37"/>
                  </a:cubicBezTo>
                  <a:cubicBezTo>
                    <a:pt x="4399" y="38"/>
                    <a:pt x="4409" y="38"/>
                    <a:pt x="4403" y="40"/>
                  </a:cubicBezTo>
                  <a:cubicBezTo>
                    <a:pt x="4362" y="37"/>
                    <a:pt x="4366" y="42"/>
                    <a:pt x="4322" y="42"/>
                  </a:cubicBezTo>
                  <a:cubicBezTo>
                    <a:pt x="4308" y="43"/>
                    <a:pt x="4371" y="43"/>
                    <a:pt x="4385" y="43"/>
                  </a:cubicBezTo>
                  <a:close/>
                  <a:moveTo>
                    <a:pt x="4129" y="37"/>
                  </a:moveTo>
                  <a:lnTo>
                    <a:pt x="4129" y="37"/>
                  </a:lnTo>
                  <a:lnTo>
                    <a:pt x="4138" y="35"/>
                  </a:lnTo>
                  <a:lnTo>
                    <a:pt x="4112" y="35"/>
                  </a:lnTo>
                  <a:cubicBezTo>
                    <a:pt x="4115" y="36"/>
                    <a:pt x="4118" y="37"/>
                    <a:pt x="4129" y="37"/>
                  </a:cubicBezTo>
                  <a:close/>
                  <a:moveTo>
                    <a:pt x="4049" y="35"/>
                  </a:moveTo>
                  <a:lnTo>
                    <a:pt x="4049" y="35"/>
                  </a:lnTo>
                  <a:lnTo>
                    <a:pt x="4053" y="35"/>
                  </a:lnTo>
                  <a:lnTo>
                    <a:pt x="4025" y="34"/>
                  </a:lnTo>
                  <a:cubicBezTo>
                    <a:pt x="4029" y="35"/>
                    <a:pt x="4036" y="35"/>
                    <a:pt x="4049" y="35"/>
                  </a:cubicBezTo>
                  <a:close/>
                  <a:moveTo>
                    <a:pt x="4812" y="35"/>
                  </a:moveTo>
                  <a:lnTo>
                    <a:pt x="4812" y="35"/>
                  </a:lnTo>
                  <a:cubicBezTo>
                    <a:pt x="4808" y="35"/>
                    <a:pt x="4804" y="35"/>
                    <a:pt x="4802" y="35"/>
                  </a:cubicBezTo>
                  <a:lnTo>
                    <a:pt x="4812" y="35"/>
                  </a:lnTo>
                  <a:close/>
                  <a:moveTo>
                    <a:pt x="4778" y="37"/>
                  </a:moveTo>
                  <a:lnTo>
                    <a:pt x="4778" y="37"/>
                  </a:lnTo>
                  <a:cubicBezTo>
                    <a:pt x="4817" y="38"/>
                    <a:pt x="4808" y="37"/>
                    <a:pt x="4814" y="36"/>
                  </a:cubicBezTo>
                  <a:lnTo>
                    <a:pt x="4773" y="36"/>
                  </a:lnTo>
                  <a:cubicBezTo>
                    <a:pt x="4778" y="36"/>
                    <a:pt x="4781" y="37"/>
                    <a:pt x="4778" y="37"/>
                  </a:cubicBezTo>
                  <a:close/>
                  <a:moveTo>
                    <a:pt x="4729" y="29"/>
                  </a:moveTo>
                  <a:lnTo>
                    <a:pt x="4729" y="29"/>
                  </a:lnTo>
                  <a:lnTo>
                    <a:pt x="4523" y="28"/>
                  </a:lnTo>
                  <a:cubicBezTo>
                    <a:pt x="4643" y="33"/>
                    <a:pt x="4728" y="36"/>
                    <a:pt x="4527" y="37"/>
                  </a:cubicBezTo>
                  <a:lnTo>
                    <a:pt x="4514" y="37"/>
                  </a:lnTo>
                  <a:cubicBezTo>
                    <a:pt x="4540" y="38"/>
                    <a:pt x="4586" y="38"/>
                    <a:pt x="4628" y="37"/>
                  </a:cubicBezTo>
                  <a:cubicBezTo>
                    <a:pt x="4662" y="35"/>
                    <a:pt x="4773" y="29"/>
                    <a:pt x="4772" y="28"/>
                  </a:cubicBezTo>
                  <a:cubicBezTo>
                    <a:pt x="4760" y="27"/>
                    <a:pt x="4742" y="28"/>
                    <a:pt x="4720" y="28"/>
                  </a:cubicBezTo>
                  <a:lnTo>
                    <a:pt x="4729" y="29"/>
                  </a:lnTo>
                  <a:close/>
                  <a:moveTo>
                    <a:pt x="348" y="40"/>
                  </a:moveTo>
                  <a:lnTo>
                    <a:pt x="348" y="40"/>
                  </a:lnTo>
                  <a:cubicBezTo>
                    <a:pt x="352" y="40"/>
                    <a:pt x="354" y="40"/>
                    <a:pt x="356" y="40"/>
                  </a:cubicBezTo>
                  <a:cubicBezTo>
                    <a:pt x="354" y="40"/>
                    <a:pt x="356" y="40"/>
                    <a:pt x="348" y="40"/>
                  </a:cubicBezTo>
                  <a:close/>
                  <a:moveTo>
                    <a:pt x="3713" y="39"/>
                  </a:moveTo>
                  <a:lnTo>
                    <a:pt x="3713" y="39"/>
                  </a:lnTo>
                  <a:lnTo>
                    <a:pt x="3699" y="40"/>
                  </a:lnTo>
                  <a:lnTo>
                    <a:pt x="3706" y="39"/>
                  </a:lnTo>
                  <a:lnTo>
                    <a:pt x="3671" y="39"/>
                  </a:lnTo>
                  <a:lnTo>
                    <a:pt x="3656" y="39"/>
                  </a:lnTo>
                  <a:cubicBezTo>
                    <a:pt x="3658" y="39"/>
                    <a:pt x="3660" y="39"/>
                    <a:pt x="3661" y="39"/>
                  </a:cubicBezTo>
                  <a:lnTo>
                    <a:pt x="3650" y="38"/>
                  </a:lnTo>
                  <a:cubicBezTo>
                    <a:pt x="3622" y="40"/>
                    <a:pt x="3552" y="42"/>
                    <a:pt x="3532" y="43"/>
                  </a:cubicBezTo>
                  <a:cubicBezTo>
                    <a:pt x="3505" y="44"/>
                    <a:pt x="3473" y="44"/>
                    <a:pt x="3452" y="44"/>
                  </a:cubicBezTo>
                  <a:cubicBezTo>
                    <a:pt x="3471" y="44"/>
                    <a:pt x="3496" y="44"/>
                    <a:pt x="3489" y="43"/>
                  </a:cubicBezTo>
                  <a:cubicBezTo>
                    <a:pt x="3450" y="42"/>
                    <a:pt x="3431" y="39"/>
                    <a:pt x="3365" y="41"/>
                  </a:cubicBezTo>
                  <a:lnTo>
                    <a:pt x="3404" y="41"/>
                  </a:lnTo>
                  <a:lnTo>
                    <a:pt x="3316" y="45"/>
                  </a:lnTo>
                  <a:cubicBezTo>
                    <a:pt x="3286" y="44"/>
                    <a:pt x="3360" y="43"/>
                    <a:pt x="3372" y="42"/>
                  </a:cubicBezTo>
                  <a:cubicBezTo>
                    <a:pt x="3304" y="44"/>
                    <a:pt x="3247" y="39"/>
                    <a:pt x="3216" y="42"/>
                  </a:cubicBezTo>
                  <a:cubicBezTo>
                    <a:pt x="3211" y="40"/>
                    <a:pt x="3204" y="37"/>
                    <a:pt x="3159" y="37"/>
                  </a:cubicBezTo>
                  <a:cubicBezTo>
                    <a:pt x="3191" y="40"/>
                    <a:pt x="3132" y="39"/>
                    <a:pt x="3159" y="41"/>
                  </a:cubicBezTo>
                  <a:cubicBezTo>
                    <a:pt x="3143" y="42"/>
                    <a:pt x="3109" y="41"/>
                    <a:pt x="3106" y="42"/>
                  </a:cubicBezTo>
                  <a:lnTo>
                    <a:pt x="3110" y="41"/>
                  </a:lnTo>
                  <a:cubicBezTo>
                    <a:pt x="3034" y="38"/>
                    <a:pt x="3009" y="43"/>
                    <a:pt x="2976" y="45"/>
                  </a:cubicBezTo>
                  <a:cubicBezTo>
                    <a:pt x="2885" y="46"/>
                    <a:pt x="2843" y="45"/>
                    <a:pt x="2768" y="45"/>
                  </a:cubicBezTo>
                  <a:cubicBezTo>
                    <a:pt x="2765" y="44"/>
                    <a:pt x="2745" y="40"/>
                    <a:pt x="2715" y="40"/>
                  </a:cubicBezTo>
                  <a:cubicBezTo>
                    <a:pt x="2701" y="42"/>
                    <a:pt x="2633" y="43"/>
                    <a:pt x="2626" y="45"/>
                  </a:cubicBezTo>
                  <a:cubicBezTo>
                    <a:pt x="2680" y="46"/>
                    <a:pt x="2670" y="43"/>
                    <a:pt x="2702" y="43"/>
                  </a:cubicBezTo>
                  <a:cubicBezTo>
                    <a:pt x="2729" y="45"/>
                    <a:pt x="2705" y="45"/>
                    <a:pt x="2741" y="46"/>
                  </a:cubicBezTo>
                  <a:cubicBezTo>
                    <a:pt x="2712" y="46"/>
                    <a:pt x="2608" y="48"/>
                    <a:pt x="2576" y="46"/>
                  </a:cubicBezTo>
                  <a:lnTo>
                    <a:pt x="2587" y="45"/>
                  </a:lnTo>
                  <a:cubicBezTo>
                    <a:pt x="2536" y="44"/>
                    <a:pt x="2526" y="39"/>
                    <a:pt x="2441" y="42"/>
                  </a:cubicBezTo>
                  <a:lnTo>
                    <a:pt x="2400" y="43"/>
                  </a:lnTo>
                  <a:cubicBezTo>
                    <a:pt x="2402" y="43"/>
                    <a:pt x="2402" y="43"/>
                    <a:pt x="2403" y="43"/>
                  </a:cubicBezTo>
                  <a:cubicBezTo>
                    <a:pt x="2336" y="43"/>
                    <a:pt x="2354" y="40"/>
                    <a:pt x="2280" y="42"/>
                  </a:cubicBezTo>
                  <a:cubicBezTo>
                    <a:pt x="2286" y="42"/>
                    <a:pt x="2283" y="42"/>
                    <a:pt x="2288" y="42"/>
                  </a:cubicBezTo>
                  <a:cubicBezTo>
                    <a:pt x="2246" y="40"/>
                    <a:pt x="2204" y="43"/>
                    <a:pt x="2172" y="44"/>
                  </a:cubicBezTo>
                  <a:cubicBezTo>
                    <a:pt x="2153" y="42"/>
                    <a:pt x="2177" y="42"/>
                    <a:pt x="2189" y="40"/>
                  </a:cubicBezTo>
                  <a:cubicBezTo>
                    <a:pt x="2115" y="40"/>
                    <a:pt x="2035" y="43"/>
                    <a:pt x="1989" y="45"/>
                  </a:cubicBezTo>
                  <a:lnTo>
                    <a:pt x="1941" y="44"/>
                  </a:lnTo>
                  <a:cubicBezTo>
                    <a:pt x="1969" y="43"/>
                    <a:pt x="2004" y="41"/>
                    <a:pt x="1995" y="40"/>
                  </a:cubicBezTo>
                  <a:cubicBezTo>
                    <a:pt x="1969" y="41"/>
                    <a:pt x="1974" y="42"/>
                    <a:pt x="1937" y="41"/>
                  </a:cubicBezTo>
                  <a:cubicBezTo>
                    <a:pt x="1943" y="40"/>
                    <a:pt x="1959" y="39"/>
                    <a:pt x="1976" y="37"/>
                  </a:cubicBezTo>
                  <a:cubicBezTo>
                    <a:pt x="1900" y="35"/>
                    <a:pt x="1959" y="42"/>
                    <a:pt x="1905" y="38"/>
                  </a:cubicBezTo>
                  <a:cubicBezTo>
                    <a:pt x="1881" y="38"/>
                    <a:pt x="1867" y="40"/>
                    <a:pt x="1865" y="41"/>
                  </a:cubicBezTo>
                  <a:lnTo>
                    <a:pt x="1821" y="39"/>
                  </a:lnTo>
                  <a:cubicBezTo>
                    <a:pt x="1816" y="41"/>
                    <a:pt x="1762" y="41"/>
                    <a:pt x="1727" y="42"/>
                  </a:cubicBezTo>
                  <a:cubicBezTo>
                    <a:pt x="1722" y="42"/>
                    <a:pt x="1755" y="44"/>
                    <a:pt x="1769" y="43"/>
                  </a:cubicBezTo>
                  <a:cubicBezTo>
                    <a:pt x="1766" y="44"/>
                    <a:pt x="1728" y="45"/>
                    <a:pt x="1704" y="45"/>
                  </a:cubicBezTo>
                  <a:cubicBezTo>
                    <a:pt x="1695" y="41"/>
                    <a:pt x="1546" y="46"/>
                    <a:pt x="1574" y="41"/>
                  </a:cubicBezTo>
                  <a:cubicBezTo>
                    <a:pt x="1466" y="42"/>
                    <a:pt x="1313" y="43"/>
                    <a:pt x="1241" y="44"/>
                  </a:cubicBezTo>
                  <a:cubicBezTo>
                    <a:pt x="1218" y="43"/>
                    <a:pt x="1170" y="43"/>
                    <a:pt x="1198" y="41"/>
                  </a:cubicBezTo>
                  <a:cubicBezTo>
                    <a:pt x="1111" y="41"/>
                    <a:pt x="1066" y="45"/>
                    <a:pt x="979" y="44"/>
                  </a:cubicBezTo>
                  <a:cubicBezTo>
                    <a:pt x="972" y="44"/>
                    <a:pt x="1018" y="44"/>
                    <a:pt x="1015" y="43"/>
                  </a:cubicBezTo>
                  <a:cubicBezTo>
                    <a:pt x="958" y="44"/>
                    <a:pt x="912" y="41"/>
                    <a:pt x="824" y="42"/>
                  </a:cubicBezTo>
                  <a:cubicBezTo>
                    <a:pt x="839" y="42"/>
                    <a:pt x="843" y="41"/>
                    <a:pt x="845" y="41"/>
                  </a:cubicBezTo>
                  <a:cubicBezTo>
                    <a:pt x="847" y="41"/>
                    <a:pt x="809" y="42"/>
                    <a:pt x="786" y="43"/>
                  </a:cubicBezTo>
                  <a:cubicBezTo>
                    <a:pt x="773" y="42"/>
                    <a:pt x="803" y="42"/>
                    <a:pt x="796" y="42"/>
                  </a:cubicBezTo>
                  <a:cubicBezTo>
                    <a:pt x="626" y="40"/>
                    <a:pt x="496" y="45"/>
                    <a:pt x="327" y="44"/>
                  </a:cubicBezTo>
                  <a:cubicBezTo>
                    <a:pt x="376" y="44"/>
                    <a:pt x="394" y="42"/>
                    <a:pt x="394" y="41"/>
                  </a:cubicBezTo>
                  <a:lnTo>
                    <a:pt x="347" y="41"/>
                  </a:lnTo>
                  <a:cubicBezTo>
                    <a:pt x="329" y="42"/>
                    <a:pt x="293" y="42"/>
                    <a:pt x="263" y="43"/>
                  </a:cubicBezTo>
                  <a:cubicBezTo>
                    <a:pt x="260" y="42"/>
                    <a:pt x="245" y="42"/>
                    <a:pt x="260" y="41"/>
                  </a:cubicBezTo>
                  <a:cubicBezTo>
                    <a:pt x="167" y="38"/>
                    <a:pt x="114" y="45"/>
                    <a:pt x="0" y="44"/>
                  </a:cubicBezTo>
                  <a:lnTo>
                    <a:pt x="138" y="39"/>
                  </a:lnTo>
                  <a:lnTo>
                    <a:pt x="104" y="37"/>
                  </a:lnTo>
                  <a:lnTo>
                    <a:pt x="165" y="35"/>
                  </a:lnTo>
                  <a:cubicBezTo>
                    <a:pt x="129" y="33"/>
                    <a:pt x="97" y="36"/>
                    <a:pt x="92" y="34"/>
                  </a:cubicBezTo>
                  <a:cubicBezTo>
                    <a:pt x="100" y="34"/>
                    <a:pt x="119" y="34"/>
                    <a:pt x="119" y="33"/>
                  </a:cubicBezTo>
                  <a:cubicBezTo>
                    <a:pt x="84" y="32"/>
                    <a:pt x="82" y="34"/>
                    <a:pt x="55" y="34"/>
                  </a:cubicBezTo>
                  <a:cubicBezTo>
                    <a:pt x="125" y="30"/>
                    <a:pt x="260" y="31"/>
                    <a:pt x="333" y="30"/>
                  </a:cubicBezTo>
                  <a:cubicBezTo>
                    <a:pt x="345" y="30"/>
                    <a:pt x="324" y="31"/>
                    <a:pt x="322" y="31"/>
                  </a:cubicBezTo>
                  <a:cubicBezTo>
                    <a:pt x="351" y="31"/>
                    <a:pt x="369" y="32"/>
                    <a:pt x="407" y="32"/>
                  </a:cubicBezTo>
                  <a:cubicBezTo>
                    <a:pt x="430" y="30"/>
                    <a:pt x="389" y="30"/>
                    <a:pt x="371" y="30"/>
                  </a:cubicBezTo>
                  <a:cubicBezTo>
                    <a:pt x="373" y="29"/>
                    <a:pt x="382" y="29"/>
                    <a:pt x="403" y="29"/>
                  </a:cubicBezTo>
                  <a:cubicBezTo>
                    <a:pt x="408" y="31"/>
                    <a:pt x="516" y="30"/>
                    <a:pt x="543" y="32"/>
                  </a:cubicBezTo>
                  <a:cubicBezTo>
                    <a:pt x="653" y="32"/>
                    <a:pt x="525" y="27"/>
                    <a:pt x="633" y="28"/>
                  </a:cubicBezTo>
                  <a:lnTo>
                    <a:pt x="665" y="30"/>
                  </a:lnTo>
                  <a:cubicBezTo>
                    <a:pt x="727" y="29"/>
                    <a:pt x="808" y="27"/>
                    <a:pt x="878" y="28"/>
                  </a:cubicBezTo>
                  <a:lnTo>
                    <a:pt x="864" y="28"/>
                  </a:lnTo>
                  <a:cubicBezTo>
                    <a:pt x="854" y="29"/>
                    <a:pt x="870" y="29"/>
                    <a:pt x="877" y="30"/>
                  </a:cubicBezTo>
                  <a:cubicBezTo>
                    <a:pt x="931" y="31"/>
                    <a:pt x="979" y="28"/>
                    <a:pt x="1011" y="30"/>
                  </a:cubicBezTo>
                  <a:cubicBezTo>
                    <a:pt x="1072" y="28"/>
                    <a:pt x="1173" y="26"/>
                    <a:pt x="1243" y="25"/>
                  </a:cubicBezTo>
                  <a:cubicBezTo>
                    <a:pt x="1262" y="28"/>
                    <a:pt x="1152" y="28"/>
                    <a:pt x="1123" y="30"/>
                  </a:cubicBezTo>
                  <a:lnTo>
                    <a:pt x="1187" y="30"/>
                  </a:lnTo>
                  <a:cubicBezTo>
                    <a:pt x="1147" y="30"/>
                    <a:pt x="1132" y="31"/>
                    <a:pt x="1108" y="32"/>
                  </a:cubicBezTo>
                  <a:cubicBezTo>
                    <a:pt x="1164" y="33"/>
                    <a:pt x="1182" y="30"/>
                    <a:pt x="1235" y="30"/>
                  </a:cubicBezTo>
                  <a:cubicBezTo>
                    <a:pt x="1231" y="30"/>
                    <a:pt x="1238" y="31"/>
                    <a:pt x="1262" y="31"/>
                  </a:cubicBezTo>
                  <a:lnTo>
                    <a:pt x="1269" y="29"/>
                  </a:lnTo>
                  <a:cubicBezTo>
                    <a:pt x="1269" y="29"/>
                    <a:pt x="1272" y="29"/>
                    <a:pt x="1280" y="29"/>
                  </a:cubicBezTo>
                  <a:lnTo>
                    <a:pt x="1373" y="28"/>
                  </a:lnTo>
                  <a:cubicBezTo>
                    <a:pt x="1353" y="27"/>
                    <a:pt x="1352" y="26"/>
                    <a:pt x="1328" y="26"/>
                  </a:cubicBezTo>
                  <a:cubicBezTo>
                    <a:pt x="1337" y="27"/>
                    <a:pt x="1316" y="27"/>
                    <a:pt x="1292" y="27"/>
                  </a:cubicBezTo>
                  <a:cubicBezTo>
                    <a:pt x="1313" y="26"/>
                    <a:pt x="1269" y="26"/>
                    <a:pt x="1269" y="25"/>
                  </a:cubicBezTo>
                  <a:cubicBezTo>
                    <a:pt x="1318" y="25"/>
                    <a:pt x="1377" y="25"/>
                    <a:pt x="1409" y="24"/>
                  </a:cubicBezTo>
                  <a:lnTo>
                    <a:pt x="1419" y="26"/>
                  </a:lnTo>
                  <a:lnTo>
                    <a:pt x="1546" y="26"/>
                  </a:lnTo>
                  <a:lnTo>
                    <a:pt x="1536" y="27"/>
                  </a:lnTo>
                  <a:cubicBezTo>
                    <a:pt x="1591" y="27"/>
                    <a:pt x="1646" y="26"/>
                    <a:pt x="1695" y="28"/>
                  </a:cubicBezTo>
                  <a:cubicBezTo>
                    <a:pt x="1745" y="26"/>
                    <a:pt x="1807" y="24"/>
                    <a:pt x="1848" y="22"/>
                  </a:cubicBezTo>
                  <a:cubicBezTo>
                    <a:pt x="1869" y="20"/>
                    <a:pt x="1993" y="25"/>
                    <a:pt x="2049" y="21"/>
                  </a:cubicBezTo>
                  <a:cubicBezTo>
                    <a:pt x="2052" y="22"/>
                    <a:pt x="2010" y="23"/>
                    <a:pt x="1991" y="24"/>
                  </a:cubicBezTo>
                  <a:cubicBezTo>
                    <a:pt x="2028" y="24"/>
                    <a:pt x="2058" y="22"/>
                    <a:pt x="2070" y="24"/>
                  </a:cubicBezTo>
                  <a:cubicBezTo>
                    <a:pt x="1986" y="23"/>
                    <a:pt x="2074" y="26"/>
                    <a:pt x="2037" y="27"/>
                  </a:cubicBezTo>
                  <a:cubicBezTo>
                    <a:pt x="2076" y="27"/>
                    <a:pt x="2117" y="26"/>
                    <a:pt x="2136" y="25"/>
                  </a:cubicBezTo>
                  <a:cubicBezTo>
                    <a:pt x="2073" y="25"/>
                    <a:pt x="2158" y="22"/>
                    <a:pt x="2094" y="23"/>
                  </a:cubicBezTo>
                  <a:cubicBezTo>
                    <a:pt x="2144" y="21"/>
                    <a:pt x="2211" y="20"/>
                    <a:pt x="2270" y="21"/>
                  </a:cubicBezTo>
                  <a:cubicBezTo>
                    <a:pt x="2270" y="22"/>
                    <a:pt x="2277" y="22"/>
                    <a:pt x="2299" y="23"/>
                  </a:cubicBezTo>
                  <a:lnTo>
                    <a:pt x="2317" y="21"/>
                  </a:lnTo>
                  <a:cubicBezTo>
                    <a:pt x="2344" y="21"/>
                    <a:pt x="2263" y="23"/>
                    <a:pt x="2319" y="23"/>
                  </a:cubicBezTo>
                  <a:cubicBezTo>
                    <a:pt x="2376" y="21"/>
                    <a:pt x="2491" y="25"/>
                    <a:pt x="2516" y="20"/>
                  </a:cubicBezTo>
                  <a:cubicBezTo>
                    <a:pt x="2560" y="22"/>
                    <a:pt x="2433" y="22"/>
                    <a:pt x="2499" y="24"/>
                  </a:cubicBezTo>
                  <a:cubicBezTo>
                    <a:pt x="2461" y="26"/>
                    <a:pt x="2408" y="24"/>
                    <a:pt x="2396" y="26"/>
                  </a:cubicBezTo>
                  <a:cubicBezTo>
                    <a:pt x="2433" y="26"/>
                    <a:pt x="2409" y="28"/>
                    <a:pt x="2433" y="28"/>
                  </a:cubicBezTo>
                  <a:lnTo>
                    <a:pt x="2475" y="27"/>
                  </a:lnTo>
                  <a:lnTo>
                    <a:pt x="2466" y="27"/>
                  </a:lnTo>
                  <a:cubicBezTo>
                    <a:pt x="2536" y="24"/>
                    <a:pt x="2647" y="25"/>
                    <a:pt x="2737" y="25"/>
                  </a:cubicBezTo>
                  <a:cubicBezTo>
                    <a:pt x="2812" y="22"/>
                    <a:pt x="2865" y="19"/>
                    <a:pt x="2956" y="19"/>
                  </a:cubicBezTo>
                  <a:cubicBezTo>
                    <a:pt x="2929" y="20"/>
                    <a:pt x="3031" y="20"/>
                    <a:pt x="2974" y="23"/>
                  </a:cubicBezTo>
                  <a:cubicBezTo>
                    <a:pt x="3016" y="24"/>
                    <a:pt x="3058" y="22"/>
                    <a:pt x="3058" y="21"/>
                  </a:cubicBezTo>
                  <a:cubicBezTo>
                    <a:pt x="3021" y="21"/>
                    <a:pt x="3045" y="21"/>
                    <a:pt x="3014" y="21"/>
                  </a:cubicBezTo>
                  <a:cubicBezTo>
                    <a:pt x="3035" y="19"/>
                    <a:pt x="3084" y="19"/>
                    <a:pt x="3104" y="20"/>
                  </a:cubicBezTo>
                  <a:cubicBezTo>
                    <a:pt x="3094" y="20"/>
                    <a:pt x="3098" y="20"/>
                    <a:pt x="3096" y="21"/>
                  </a:cubicBezTo>
                  <a:cubicBezTo>
                    <a:pt x="3140" y="21"/>
                    <a:pt x="3117" y="19"/>
                    <a:pt x="3149" y="19"/>
                  </a:cubicBezTo>
                  <a:cubicBezTo>
                    <a:pt x="3159" y="20"/>
                    <a:pt x="3220" y="19"/>
                    <a:pt x="3249" y="20"/>
                  </a:cubicBezTo>
                  <a:lnTo>
                    <a:pt x="3291" y="17"/>
                  </a:lnTo>
                  <a:cubicBezTo>
                    <a:pt x="3268" y="19"/>
                    <a:pt x="3332" y="18"/>
                    <a:pt x="3338" y="19"/>
                  </a:cubicBezTo>
                  <a:cubicBezTo>
                    <a:pt x="3369" y="18"/>
                    <a:pt x="3394" y="16"/>
                    <a:pt x="3440" y="16"/>
                  </a:cubicBezTo>
                  <a:cubicBezTo>
                    <a:pt x="3421" y="17"/>
                    <a:pt x="3483" y="17"/>
                    <a:pt x="3483" y="19"/>
                  </a:cubicBezTo>
                  <a:cubicBezTo>
                    <a:pt x="3562" y="21"/>
                    <a:pt x="3614" y="14"/>
                    <a:pt x="3689" y="17"/>
                  </a:cubicBezTo>
                  <a:cubicBezTo>
                    <a:pt x="3687" y="17"/>
                    <a:pt x="3672" y="18"/>
                    <a:pt x="3694" y="19"/>
                  </a:cubicBezTo>
                  <a:cubicBezTo>
                    <a:pt x="3711" y="18"/>
                    <a:pt x="3741" y="18"/>
                    <a:pt x="3760" y="18"/>
                  </a:cubicBezTo>
                  <a:lnTo>
                    <a:pt x="3759" y="18"/>
                  </a:lnTo>
                  <a:lnTo>
                    <a:pt x="3760" y="18"/>
                  </a:lnTo>
                  <a:cubicBezTo>
                    <a:pt x="3769" y="18"/>
                    <a:pt x="3775" y="18"/>
                    <a:pt x="3775" y="17"/>
                  </a:cubicBezTo>
                  <a:cubicBezTo>
                    <a:pt x="3807" y="15"/>
                    <a:pt x="3823" y="14"/>
                    <a:pt x="3885" y="12"/>
                  </a:cubicBezTo>
                  <a:cubicBezTo>
                    <a:pt x="3881" y="10"/>
                    <a:pt x="3828" y="11"/>
                    <a:pt x="3805" y="12"/>
                  </a:cubicBezTo>
                  <a:lnTo>
                    <a:pt x="3786" y="14"/>
                  </a:lnTo>
                  <a:cubicBezTo>
                    <a:pt x="3767" y="11"/>
                    <a:pt x="3730" y="14"/>
                    <a:pt x="3715" y="13"/>
                  </a:cubicBezTo>
                  <a:cubicBezTo>
                    <a:pt x="3753" y="10"/>
                    <a:pt x="3860" y="11"/>
                    <a:pt x="3924" y="8"/>
                  </a:cubicBezTo>
                  <a:cubicBezTo>
                    <a:pt x="3885" y="6"/>
                    <a:pt x="3800" y="5"/>
                    <a:pt x="3725" y="6"/>
                  </a:cubicBezTo>
                  <a:lnTo>
                    <a:pt x="3758" y="7"/>
                  </a:lnTo>
                  <a:lnTo>
                    <a:pt x="3719" y="7"/>
                  </a:lnTo>
                  <a:lnTo>
                    <a:pt x="3757" y="9"/>
                  </a:lnTo>
                  <a:lnTo>
                    <a:pt x="3654" y="9"/>
                  </a:lnTo>
                  <a:cubicBezTo>
                    <a:pt x="3693" y="9"/>
                    <a:pt x="3709" y="12"/>
                    <a:pt x="3687" y="11"/>
                  </a:cubicBezTo>
                  <a:cubicBezTo>
                    <a:pt x="3643" y="10"/>
                    <a:pt x="3641" y="13"/>
                    <a:pt x="3608" y="13"/>
                  </a:cubicBezTo>
                  <a:cubicBezTo>
                    <a:pt x="3626" y="13"/>
                    <a:pt x="3650" y="13"/>
                    <a:pt x="3635" y="14"/>
                  </a:cubicBezTo>
                  <a:cubicBezTo>
                    <a:pt x="3569" y="12"/>
                    <a:pt x="3551" y="13"/>
                    <a:pt x="3492" y="11"/>
                  </a:cubicBezTo>
                  <a:cubicBezTo>
                    <a:pt x="3499" y="14"/>
                    <a:pt x="3417" y="11"/>
                    <a:pt x="3408" y="14"/>
                  </a:cubicBezTo>
                  <a:lnTo>
                    <a:pt x="3436" y="14"/>
                  </a:lnTo>
                  <a:lnTo>
                    <a:pt x="3377" y="16"/>
                  </a:lnTo>
                  <a:cubicBezTo>
                    <a:pt x="3323" y="14"/>
                    <a:pt x="3425" y="14"/>
                    <a:pt x="3343" y="12"/>
                  </a:cubicBezTo>
                  <a:cubicBezTo>
                    <a:pt x="3266" y="12"/>
                    <a:pt x="3268" y="15"/>
                    <a:pt x="3208" y="15"/>
                  </a:cubicBezTo>
                  <a:cubicBezTo>
                    <a:pt x="3228" y="14"/>
                    <a:pt x="3276" y="12"/>
                    <a:pt x="3324" y="12"/>
                  </a:cubicBezTo>
                  <a:lnTo>
                    <a:pt x="3295" y="11"/>
                  </a:lnTo>
                  <a:cubicBezTo>
                    <a:pt x="3310" y="10"/>
                    <a:pt x="3377" y="10"/>
                    <a:pt x="3410" y="10"/>
                  </a:cubicBezTo>
                  <a:cubicBezTo>
                    <a:pt x="3355" y="12"/>
                    <a:pt x="3436" y="11"/>
                    <a:pt x="3461" y="12"/>
                  </a:cubicBezTo>
                  <a:cubicBezTo>
                    <a:pt x="3466" y="10"/>
                    <a:pt x="3431" y="11"/>
                    <a:pt x="3472" y="9"/>
                  </a:cubicBezTo>
                  <a:cubicBezTo>
                    <a:pt x="3433" y="9"/>
                    <a:pt x="3427" y="9"/>
                    <a:pt x="3378" y="9"/>
                  </a:cubicBezTo>
                  <a:cubicBezTo>
                    <a:pt x="3485" y="9"/>
                    <a:pt x="3474" y="3"/>
                    <a:pt x="3568" y="4"/>
                  </a:cubicBezTo>
                  <a:cubicBezTo>
                    <a:pt x="3525" y="4"/>
                    <a:pt x="3584" y="6"/>
                    <a:pt x="3589" y="7"/>
                  </a:cubicBezTo>
                  <a:lnTo>
                    <a:pt x="3667" y="6"/>
                  </a:lnTo>
                  <a:lnTo>
                    <a:pt x="3652" y="4"/>
                  </a:lnTo>
                  <a:cubicBezTo>
                    <a:pt x="3707" y="3"/>
                    <a:pt x="3726" y="8"/>
                    <a:pt x="3789" y="5"/>
                  </a:cubicBezTo>
                  <a:cubicBezTo>
                    <a:pt x="3797" y="4"/>
                    <a:pt x="3733" y="4"/>
                    <a:pt x="3745" y="4"/>
                  </a:cubicBezTo>
                  <a:cubicBezTo>
                    <a:pt x="3831" y="3"/>
                    <a:pt x="3862" y="6"/>
                    <a:pt x="3939" y="8"/>
                  </a:cubicBezTo>
                  <a:cubicBezTo>
                    <a:pt x="3944" y="7"/>
                    <a:pt x="3943" y="6"/>
                    <a:pt x="3970" y="4"/>
                  </a:cubicBezTo>
                  <a:cubicBezTo>
                    <a:pt x="3961" y="6"/>
                    <a:pt x="3981" y="7"/>
                    <a:pt x="3951" y="8"/>
                  </a:cubicBezTo>
                  <a:cubicBezTo>
                    <a:pt x="3976" y="8"/>
                    <a:pt x="4007" y="7"/>
                    <a:pt x="4029" y="7"/>
                  </a:cubicBezTo>
                  <a:cubicBezTo>
                    <a:pt x="3976" y="6"/>
                    <a:pt x="4051" y="4"/>
                    <a:pt x="4061" y="4"/>
                  </a:cubicBezTo>
                  <a:cubicBezTo>
                    <a:pt x="4089" y="4"/>
                    <a:pt x="4053" y="5"/>
                    <a:pt x="4036" y="5"/>
                  </a:cubicBezTo>
                  <a:cubicBezTo>
                    <a:pt x="4058" y="6"/>
                    <a:pt x="4084" y="8"/>
                    <a:pt x="4097" y="6"/>
                  </a:cubicBezTo>
                  <a:cubicBezTo>
                    <a:pt x="4098" y="7"/>
                    <a:pt x="4035" y="10"/>
                    <a:pt x="3994" y="11"/>
                  </a:cubicBezTo>
                  <a:lnTo>
                    <a:pt x="4021" y="11"/>
                  </a:lnTo>
                  <a:cubicBezTo>
                    <a:pt x="4002" y="12"/>
                    <a:pt x="3999" y="12"/>
                    <a:pt x="3971" y="11"/>
                  </a:cubicBezTo>
                  <a:cubicBezTo>
                    <a:pt x="3998" y="13"/>
                    <a:pt x="3995" y="14"/>
                    <a:pt x="3989" y="15"/>
                  </a:cubicBezTo>
                  <a:cubicBezTo>
                    <a:pt x="3986" y="15"/>
                    <a:pt x="3991" y="15"/>
                    <a:pt x="3988" y="15"/>
                  </a:cubicBezTo>
                  <a:cubicBezTo>
                    <a:pt x="3966" y="14"/>
                    <a:pt x="3949" y="15"/>
                    <a:pt x="3954" y="16"/>
                  </a:cubicBezTo>
                  <a:cubicBezTo>
                    <a:pt x="3934" y="18"/>
                    <a:pt x="3985" y="17"/>
                    <a:pt x="4000" y="18"/>
                  </a:cubicBezTo>
                  <a:lnTo>
                    <a:pt x="4033" y="18"/>
                  </a:lnTo>
                  <a:lnTo>
                    <a:pt x="4149" y="10"/>
                  </a:lnTo>
                  <a:cubicBezTo>
                    <a:pt x="4198" y="9"/>
                    <a:pt x="4220" y="11"/>
                    <a:pt x="4257" y="12"/>
                  </a:cubicBezTo>
                  <a:lnTo>
                    <a:pt x="4267" y="10"/>
                  </a:lnTo>
                  <a:cubicBezTo>
                    <a:pt x="4310" y="10"/>
                    <a:pt x="4351" y="11"/>
                    <a:pt x="4323" y="13"/>
                  </a:cubicBezTo>
                  <a:cubicBezTo>
                    <a:pt x="4322" y="13"/>
                    <a:pt x="4316" y="13"/>
                    <a:pt x="4307" y="13"/>
                  </a:cubicBezTo>
                  <a:cubicBezTo>
                    <a:pt x="4305" y="13"/>
                    <a:pt x="4303" y="13"/>
                    <a:pt x="4301" y="13"/>
                  </a:cubicBezTo>
                  <a:lnTo>
                    <a:pt x="4298" y="14"/>
                  </a:lnTo>
                  <a:lnTo>
                    <a:pt x="4376" y="12"/>
                  </a:lnTo>
                  <a:cubicBezTo>
                    <a:pt x="4298" y="15"/>
                    <a:pt x="4372" y="16"/>
                    <a:pt x="4359" y="19"/>
                  </a:cubicBezTo>
                  <a:lnTo>
                    <a:pt x="4438" y="18"/>
                  </a:lnTo>
                  <a:cubicBezTo>
                    <a:pt x="4390" y="17"/>
                    <a:pt x="4437" y="16"/>
                    <a:pt x="4454" y="16"/>
                  </a:cubicBezTo>
                  <a:cubicBezTo>
                    <a:pt x="4458" y="18"/>
                    <a:pt x="4517" y="16"/>
                    <a:pt x="4545" y="16"/>
                  </a:cubicBezTo>
                  <a:lnTo>
                    <a:pt x="4543" y="16"/>
                  </a:lnTo>
                  <a:cubicBezTo>
                    <a:pt x="4568" y="17"/>
                    <a:pt x="4613" y="17"/>
                    <a:pt x="4645" y="16"/>
                  </a:cubicBezTo>
                  <a:cubicBezTo>
                    <a:pt x="4643" y="16"/>
                    <a:pt x="4684" y="12"/>
                    <a:pt x="4704" y="10"/>
                  </a:cubicBezTo>
                  <a:cubicBezTo>
                    <a:pt x="4649" y="10"/>
                    <a:pt x="4682" y="9"/>
                    <a:pt x="4677" y="8"/>
                  </a:cubicBezTo>
                  <a:cubicBezTo>
                    <a:pt x="4683" y="8"/>
                    <a:pt x="4693" y="8"/>
                    <a:pt x="4694" y="8"/>
                  </a:cubicBezTo>
                  <a:cubicBezTo>
                    <a:pt x="4702" y="7"/>
                    <a:pt x="4684" y="7"/>
                    <a:pt x="4682" y="6"/>
                  </a:cubicBezTo>
                  <a:cubicBezTo>
                    <a:pt x="4624" y="7"/>
                    <a:pt x="4564" y="8"/>
                    <a:pt x="4541" y="10"/>
                  </a:cubicBezTo>
                  <a:cubicBezTo>
                    <a:pt x="4558" y="12"/>
                    <a:pt x="4571" y="9"/>
                    <a:pt x="4591" y="10"/>
                  </a:cubicBezTo>
                  <a:cubicBezTo>
                    <a:pt x="4562" y="12"/>
                    <a:pt x="4525" y="11"/>
                    <a:pt x="4477" y="11"/>
                  </a:cubicBezTo>
                  <a:lnTo>
                    <a:pt x="4461" y="10"/>
                  </a:lnTo>
                  <a:lnTo>
                    <a:pt x="4412" y="11"/>
                  </a:lnTo>
                  <a:cubicBezTo>
                    <a:pt x="4432" y="10"/>
                    <a:pt x="4420" y="8"/>
                    <a:pt x="4471" y="8"/>
                  </a:cubicBezTo>
                  <a:cubicBezTo>
                    <a:pt x="4465" y="6"/>
                    <a:pt x="4421" y="8"/>
                    <a:pt x="4389" y="8"/>
                  </a:cubicBezTo>
                  <a:lnTo>
                    <a:pt x="4373" y="10"/>
                  </a:lnTo>
                  <a:cubicBezTo>
                    <a:pt x="4380" y="9"/>
                    <a:pt x="4313" y="9"/>
                    <a:pt x="4360" y="7"/>
                  </a:cubicBezTo>
                  <a:lnTo>
                    <a:pt x="4438" y="5"/>
                  </a:lnTo>
                  <a:lnTo>
                    <a:pt x="4416" y="4"/>
                  </a:lnTo>
                  <a:lnTo>
                    <a:pt x="4481" y="4"/>
                  </a:lnTo>
                  <a:lnTo>
                    <a:pt x="4466" y="4"/>
                  </a:lnTo>
                  <a:cubicBezTo>
                    <a:pt x="4571" y="4"/>
                    <a:pt x="4497" y="8"/>
                    <a:pt x="4603" y="6"/>
                  </a:cubicBezTo>
                  <a:cubicBezTo>
                    <a:pt x="4636" y="4"/>
                    <a:pt x="4671" y="4"/>
                    <a:pt x="4736" y="4"/>
                  </a:cubicBezTo>
                  <a:cubicBezTo>
                    <a:pt x="4689" y="4"/>
                    <a:pt x="4731" y="5"/>
                    <a:pt x="4714" y="7"/>
                  </a:cubicBezTo>
                  <a:cubicBezTo>
                    <a:pt x="4761" y="8"/>
                    <a:pt x="4777" y="6"/>
                    <a:pt x="4802" y="4"/>
                  </a:cubicBezTo>
                  <a:cubicBezTo>
                    <a:pt x="4814" y="6"/>
                    <a:pt x="4823" y="7"/>
                    <a:pt x="4780" y="7"/>
                  </a:cubicBezTo>
                  <a:cubicBezTo>
                    <a:pt x="4775" y="10"/>
                    <a:pt x="4837" y="6"/>
                    <a:pt x="4840" y="9"/>
                  </a:cubicBezTo>
                  <a:cubicBezTo>
                    <a:pt x="4982" y="9"/>
                    <a:pt x="4954" y="0"/>
                    <a:pt x="5119" y="4"/>
                  </a:cubicBezTo>
                  <a:lnTo>
                    <a:pt x="5113" y="4"/>
                  </a:lnTo>
                  <a:cubicBezTo>
                    <a:pt x="5218" y="4"/>
                    <a:pt x="5279" y="4"/>
                    <a:pt x="5376" y="4"/>
                  </a:cubicBezTo>
                  <a:lnTo>
                    <a:pt x="5452" y="6"/>
                  </a:lnTo>
                  <a:cubicBezTo>
                    <a:pt x="5435" y="6"/>
                    <a:pt x="5389" y="9"/>
                    <a:pt x="5411" y="10"/>
                  </a:cubicBezTo>
                  <a:cubicBezTo>
                    <a:pt x="5373" y="7"/>
                    <a:pt x="5334" y="8"/>
                    <a:pt x="5294" y="7"/>
                  </a:cubicBezTo>
                  <a:cubicBezTo>
                    <a:pt x="5290" y="7"/>
                    <a:pt x="5306" y="8"/>
                    <a:pt x="5313" y="9"/>
                  </a:cubicBezTo>
                  <a:cubicBezTo>
                    <a:pt x="5289" y="9"/>
                    <a:pt x="5277" y="7"/>
                    <a:pt x="5245" y="8"/>
                  </a:cubicBezTo>
                  <a:cubicBezTo>
                    <a:pt x="5246" y="8"/>
                    <a:pt x="5281" y="9"/>
                    <a:pt x="5255" y="9"/>
                  </a:cubicBezTo>
                  <a:lnTo>
                    <a:pt x="5211" y="8"/>
                  </a:lnTo>
                  <a:cubicBezTo>
                    <a:pt x="5153" y="9"/>
                    <a:pt x="5183" y="12"/>
                    <a:pt x="5114" y="11"/>
                  </a:cubicBezTo>
                  <a:cubicBezTo>
                    <a:pt x="5127" y="10"/>
                    <a:pt x="5153" y="7"/>
                    <a:pt x="5180" y="7"/>
                  </a:cubicBezTo>
                  <a:cubicBezTo>
                    <a:pt x="5148" y="6"/>
                    <a:pt x="5221" y="6"/>
                    <a:pt x="5193" y="5"/>
                  </a:cubicBezTo>
                  <a:cubicBezTo>
                    <a:pt x="5148" y="7"/>
                    <a:pt x="5126" y="5"/>
                    <a:pt x="5066" y="7"/>
                  </a:cubicBezTo>
                  <a:cubicBezTo>
                    <a:pt x="5073" y="7"/>
                    <a:pt x="5075" y="6"/>
                    <a:pt x="5090" y="6"/>
                  </a:cubicBezTo>
                  <a:lnTo>
                    <a:pt x="5003" y="5"/>
                  </a:lnTo>
                  <a:cubicBezTo>
                    <a:pt x="5024" y="6"/>
                    <a:pt x="4931" y="7"/>
                    <a:pt x="4939" y="9"/>
                  </a:cubicBezTo>
                  <a:cubicBezTo>
                    <a:pt x="5032" y="10"/>
                    <a:pt x="5005" y="8"/>
                    <a:pt x="5110" y="9"/>
                  </a:cubicBezTo>
                  <a:cubicBezTo>
                    <a:pt x="5080" y="10"/>
                    <a:pt x="5042" y="12"/>
                    <a:pt x="5024" y="14"/>
                  </a:cubicBezTo>
                  <a:cubicBezTo>
                    <a:pt x="5023" y="14"/>
                    <a:pt x="5021" y="14"/>
                    <a:pt x="5018" y="14"/>
                  </a:cubicBezTo>
                  <a:cubicBezTo>
                    <a:pt x="5002" y="16"/>
                    <a:pt x="5018" y="17"/>
                    <a:pt x="5018" y="21"/>
                  </a:cubicBezTo>
                  <a:cubicBezTo>
                    <a:pt x="5066" y="18"/>
                    <a:pt x="5098" y="20"/>
                    <a:pt x="5155" y="19"/>
                  </a:cubicBezTo>
                  <a:cubicBezTo>
                    <a:pt x="5166" y="16"/>
                    <a:pt x="5122" y="16"/>
                    <a:pt x="5094" y="16"/>
                  </a:cubicBezTo>
                  <a:lnTo>
                    <a:pt x="5144" y="15"/>
                  </a:lnTo>
                  <a:lnTo>
                    <a:pt x="5134" y="16"/>
                  </a:lnTo>
                  <a:lnTo>
                    <a:pt x="5261" y="17"/>
                  </a:lnTo>
                  <a:cubicBezTo>
                    <a:pt x="5237" y="17"/>
                    <a:pt x="5229" y="18"/>
                    <a:pt x="5216" y="19"/>
                  </a:cubicBezTo>
                  <a:cubicBezTo>
                    <a:pt x="5233" y="19"/>
                    <a:pt x="5249" y="19"/>
                    <a:pt x="5266" y="20"/>
                  </a:cubicBezTo>
                  <a:cubicBezTo>
                    <a:pt x="5262" y="18"/>
                    <a:pt x="5265" y="17"/>
                    <a:pt x="5281" y="17"/>
                  </a:cubicBezTo>
                  <a:cubicBezTo>
                    <a:pt x="5362" y="17"/>
                    <a:pt x="5408" y="19"/>
                    <a:pt x="5438" y="21"/>
                  </a:cubicBezTo>
                  <a:lnTo>
                    <a:pt x="5447" y="21"/>
                  </a:lnTo>
                  <a:cubicBezTo>
                    <a:pt x="5434" y="19"/>
                    <a:pt x="5505" y="17"/>
                    <a:pt x="5531" y="15"/>
                  </a:cubicBezTo>
                  <a:cubicBezTo>
                    <a:pt x="5530" y="17"/>
                    <a:pt x="5573" y="16"/>
                    <a:pt x="5596" y="17"/>
                  </a:cubicBezTo>
                  <a:cubicBezTo>
                    <a:pt x="5609" y="15"/>
                    <a:pt x="5592" y="12"/>
                    <a:pt x="5564" y="10"/>
                  </a:cubicBezTo>
                  <a:cubicBezTo>
                    <a:pt x="5508" y="12"/>
                    <a:pt x="5533" y="12"/>
                    <a:pt x="5507" y="15"/>
                  </a:cubicBezTo>
                  <a:lnTo>
                    <a:pt x="5418" y="17"/>
                  </a:lnTo>
                  <a:lnTo>
                    <a:pt x="5438" y="15"/>
                  </a:lnTo>
                  <a:cubicBezTo>
                    <a:pt x="5394" y="15"/>
                    <a:pt x="5351" y="17"/>
                    <a:pt x="5354" y="15"/>
                  </a:cubicBezTo>
                  <a:cubicBezTo>
                    <a:pt x="5378" y="13"/>
                    <a:pt x="5416" y="14"/>
                    <a:pt x="5439" y="12"/>
                  </a:cubicBezTo>
                  <a:lnTo>
                    <a:pt x="5410" y="11"/>
                  </a:lnTo>
                  <a:cubicBezTo>
                    <a:pt x="5462" y="9"/>
                    <a:pt x="5437" y="14"/>
                    <a:pt x="5499" y="12"/>
                  </a:cubicBezTo>
                  <a:cubicBezTo>
                    <a:pt x="5476" y="10"/>
                    <a:pt x="5505" y="12"/>
                    <a:pt x="5532" y="10"/>
                  </a:cubicBezTo>
                  <a:cubicBezTo>
                    <a:pt x="5510" y="9"/>
                    <a:pt x="5422" y="11"/>
                    <a:pt x="5440" y="7"/>
                  </a:cubicBezTo>
                  <a:cubicBezTo>
                    <a:pt x="5473" y="6"/>
                    <a:pt x="5550" y="12"/>
                    <a:pt x="5593" y="8"/>
                  </a:cubicBezTo>
                  <a:lnTo>
                    <a:pt x="5590" y="8"/>
                  </a:lnTo>
                  <a:cubicBezTo>
                    <a:pt x="5654" y="9"/>
                    <a:pt x="5676" y="7"/>
                    <a:pt x="5700" y="5"/>
                  </a:cubicBezTo>
                  <a:cubicBezTo>
                    <a:pt x="5727" y="7"/>
                    <a:pt x="5764" y="5"/>
                    <a:pt x="5793" y="5"/>
                  </a:cubicBezTo>
                  <a:lnTo>
                    <a:pt x="5793" y="6"/>
                  </a:lnTo>
                  <a:lnTo>
                    <a:pt x="5834" y="5"/>
                  </a:lnTo>
                  <a:cubicBezTo>
                    <a:pt x="5814" y="7"/>
                    <a:pt x="5786" y="5"/>
                    <a:pt x="5750" y="6"/>
                  </a:cubicBezTo>
                  <a:lnTo>
                    <a:pt x="5755" y="8"/>
                  </a:lnTo>
                  <a:cubicBezTo>
                    <a:pt x="5714" y="5"/>
                    <a:pt x="5686" y="9"/>
                    <a:pt x="5655" y="10"/>
                  </a:cubicBezTo>
                  <a:cubicBezTo>
                    <a:pt x="5701" y="9"/>
                    <a:pt x="5785" y="11"/>
                    <a:pt x="5796" y="7"/>
                  </a:cubicBezTo>
                  <a:lnTo>
                    <a:pt x="5824" y="9"/>
                  </a:lnTo>
                  <a:lnTo>
                    <a:pt x="5838" y="8"/>
                  </a:lnTo>
                  <a:cubicBezTo>
                    <a:pt x="5859" y="10"/>
                    <a:pt x="5838" y="12"/>
                    <a:pt x="5796" y="13"/>
                  </a:cubicBezTo>
                  <a:cubicBezTo>
                    <a:pt x="5789" y="12"/>
                    <a:pt x="5786" y="12"/>
                    <a:pt x="5788" y="11"/>
                  </a:cubicBezTo>
                  <a:cubicBezTo>
                    <a:pt x="5769" y="12"/>
                    <a:pt x="5751" y="14"/>
                    <a:pt x="5705" y="13"/>
                  </a:cubicBezTo>
                  <a:lnTo>
                    <a:pt x="5730" y="12"/>
                  </a:lnTo>
                  <a:cubicBezTo>
                    <a:pt x="5672" y="12"/>
                    <a:pt x="5619" y="13"/>
                    <a:pt x="5600" y="15"/>
                  </a:cubicBezTo>
                  <a:cubicBezTo>
                    <a:pt x="5683" y="16"/>
                    <a:pt x="5765" y="16"/>
                    <a:pt x="5843" y="16"/>
                  </a:cubicBezTo>
                  <a:cubicBezTo>
                    <a:pt x="5866" y="11"/>
                    <a:pt x="5893" y="9"/>
                    <a:pt x="5905" y="5"/>
                  </a:cubicBezTo>
                  <a:cubicBezTo>
                    <a:pt x="5957" y="4"/>
                    <a:pt x="6029" y="4"/>
                    <a:pt x="6074" y="5"/>
                  </a:cubicBezTo>
                  <a:lnTo>
                    <a:pt x="6070" y="6"/>
                  </a:lnTo>
                  <a:cubicBezTo>
                    <a:pt x="6092" y="6"/>
                    <a:pt x="6113" y="6"/>
                    <a:pt x="6130" y="6"/>
                  </a:cubicBezTo>
                  <a:cubicBezTo>
                    <a:pt x="6153" y="7"/>
                    <a:pt x="6114" y="8"/>
                    <a:pt x="6130" y="8"/>
                  </a:cubicBezTo>
                  <a:lnTo>
                    <a:pt x="6205" y="7"/>
                  </a:lnTo>
                  <a:cubicBezTo>
                    <a:pt x="6201" y="9"/>
                    <a:pt x="6137" y="9"/>
                    <a:pt x="6107" y="9"/>
                  </a:cubicBezTo>
                  <a:cubicBezTo>
                    <a:pt x="6113" y="9"/>
                    <a:pt x="6124" y="8"/>
                    <a:pt x="6121" y="8"/>
                  </a:cubicBezTo>
                  <a:cubicBezTo>
                    <a:pt x="6086" y="7"/>
                    <a:pt x="6021" y="11"/>
                    <a:pt x="6006" y="8"/>
                  </a:cubicBezTo>
                  <a:cubicBezTo>
                    <a:pt x="5989" y="8"/>
                    <a:pt x="6040" y="6"/>
                    <a:pt x="5983" y="6"/>
                  </a:cubicBezTo>
                  <a:cubicBezTo>
                    <a:pt x="5944" y="5"/>
                    <a:pt x="5931" y="7"/>
                    <a:pt x="5927" y="8"/>
                  </a:cubicBezTo>
                  <a:cubicBezTo>
                    <a:pt x="5927" y="9"/>
                    <a:pt x="5988" y="9"/>
                    <a:pt x="5967" y="11"/>
                  </a:cubicBezTo>
                  <a:cubicBezTo>
                    <a:pt x="5997" y="11"/>
                    <a:pt x="6009" y="9"/>
                    <a:pt x="6047" y="10"/>
                  </a:cubicBezTo>
                  <a:cubicBezTo>
                    <a:pt x="6017" y="10"/>
                    <a:pt x="5977" y="12"/>
                    <a:pt x="5961" y="11"/>
                  </a:cubicBezTo>
                  <a:cubicBezTo>
                    <a:pt x="5902" y="13"/>
                    <a:pt x="5911" y="18"/>
                    <a:pt x="5938" y="18"/>
                  </a:cubicBezTo>
                  <a:cubicBezTo>
                    <a:pt x="5932" y="16"/>
                    <a:pt x="6046" y="16"/>
                    <a:pt x="5969" y="14"/>
                  </a:cubicBezTo>
                  <a:cubicBezTo>
                    <a:pt x="6003" y="12"/>
                    <a:pt x="6067" y="12"/>
                    <a:pt x="6112" y="11"/>
                  </a:cubicBezTo>
                  <a:lnTo>
                    <a:pt x="6110" y="11"/>
                  </a:lnTo>
                  <a:lnTo>
                    <a:pt x="6166" y="11"/>
                  </a:lnTo>
                  <a:cubicBezTo>
                    <a:pt x="6158" y="11"/>
                    <a:pt x="6141" y="12"/>
                    <a:pt x="6141" y="13"/>
                  </a:cubicBezTo>
                  <a:lnTo>
                    <a:pt x="6218" y="10"/>
                  </a:lnTo>
                  <a:cubicBezTo>
                    <a:pt x="6175" y="12"/>
                    <a:pt x="6246" y="11"/>
                    <a:pt x="6266" y="12"/>
                  </a:cubicBezTo>
                  <a:cubicBezTo>
                    <a:pt x="6274" y="11"/>
                    <a:pt x="6304" y="10"/>
                    <a:pt x="6275" y="9"/>
                  </a:cubicBezTo>
                  <a:cubicBezTo>
                    <a:pt x="6242" y="7"/>
                    <a:pt x="6256" y="9"/>
                    <a:pt x="6226" y="10"/>
                  </a:cubicBezTo>
                  <a:lnTo>
                    <a:pt x="6269" y="7"/>
                  </a:lnTo>
                  <a:lnTo>
                    <a:pt x="6272" y="7"/>
                  </a:lnTo>
                  <a:lnTo>
                    <a:pt x="6298" y="5"/>
                  </a:lnTo>
                  <a:cubicBezTo>
                    <a:pt x="6355" y="5"/>
                    <a:pt x="6272" y="10"/>
                    <a:pt x="6346" y="8"/>
                  </a:cubicBezTo>
                  <a:lnTo>
                    <a:pt x="6337" y="5"/>
                  </a:lnTo>
                  <a:cubicBezTo>
                    <a:pt x="6422" y="6"/>
                    <a:pt x="6532" y="9"/>
                    <a:pt x="6592" y="8"/>
                  </a:cubicBezTo>
                  <a:cubicBezTo>
                    <a:pt x="6575" y="9"/>
                    <a:pt x="6568" y="12"/>
                    <a:pt x="6591" y="14"/>
                  </a:cubicBezTo>
                  <a:cubicBezTo>
                    <a:pt x="6565" y="13"/>
                    <a:pt x="6513" y="13"/>
                    <a:pt x="6475" y="13"/>
                  </a:cubicBezTo>
                  <a:cubicBezTo>
                    <a:pt x="6468" y="13"/>
                    <a:pt x="6522" y="10"/>
                    <a:pt x="6563" y="11"/>
                  </a:cubicBezTo>
                  <a:cubicBezTo>
                    <a:pt x="6543" y="6"/>
                    <a:pt x="6461" y="13"/>
                    <a:pt x="6456" y="9"/>
                  </a:cubicBezTo>
                  <a:cubicBezTo>
                    <a:pt x="6352" y="7"/>
                    <a:pt x="6379" y="13"/>
                    <a:pt x="6291" y="10"/>
                  </a:cubicBezTo>
                  <a:cubicBezTo>
                    <a:pt x="6290" y="12"/>
                    <a:pt x="6266" y="11"/>
                    <a:pt x="6261" y="13"/>
                  </a:cubicBezTo>
                  <a:cubicBezTo>
                    <a:pt x="6287" y="17"/>
                    <a:pt x="6379" y="13"/>
                    <a:pt x="6436" y="14"/>
                  </a:cubicBezTo>
                  <a:cubicBezTo>
                    <a:pt x="6430" y="15"/>
                    <a:pt x="6419" y="15"/>
                    <a:pt x="6417" y="15"/>
                  </a:cubicBezTo>
                  <a:cubicBezTo>
                    <a:pt x="6457" y="16"/>
                    <a:pt x="6474" y="15"/>
                    <a:pt x="6503" y="15"/>
                  </a:cubicBezTo>
                  <a:lnTo>
                    <a:pt x="6499" y="14"/>
                  </a:lnTo>
                  <a:cubicBezTo>
                    <a:pt x="6549" y="12"/>
                    <a:pt x="6530" y="16"/>
                    <a:pt x="6559" y="17"/>
                  </a:cubicBezTo>
                  <a:cubicBezTo>
                    <a:pt x="6570" y="17"/>
                    <a:pt x="6611" y="17"/>
                    <a:pt x="6604" y="16"/>
                  </a:cubicBezTo>
                  <a:lnTo>
                    <a:pt x="6657" y="18"/>
                  </a:lnTo>
                  <a:lnTo>
                    <a:pt x="6655" y="16"/>
                  </a:lnTo>
                  <a:cubicBezTo>
                    <a:pt x="6685" y="15"/>
                    <a:pt x="6691" y="17"/>
                    <a:pt x="6718" y="16"/>
                  </a:cubicBezTo>
                  <a:lnTo>
                    <a:pt x="6719" y="14"/>
                  </a:lnTo>
                  <a:lnTo>
                    <a:pt x="6645" y="13"/>
                  </a:lnTo>
                  <a:cubicBezTo>
                    <a:pt x="6683" y="12"/>
                    <a:pt x="6656" y="11"/>
                    <a:pt x="6697" y="10"/>
                  </a:cubicBezTo>
                  <a:cubicBezTo>
                    <a:pt x="6651" y="13"/>
                    <a:pt x="6730" y="12"/>
                    <a:pt x="6734" y="13"/>
                  </a:cubicBezTo>
                  <a:lnTo>
                    <a:pt x="6765" y="12"/>
                  </a:lnTo>
                  <a:lnTo>
                    <a:pt x="6757" y="13"/>
                  </a:lnTo>
                  <a:cubicBezTo>
                    <a:pt x="6781" y="14"/>
                    <a:pt x="6785" y="12"/>
                    <a:pt x="6813" y="12"/>
                  </a:cubicBezTo>
                  <a:cubicBezTo>
                    <a:pt x="6780" y="11"/>
                    <a:pt x="6759" y="10"/>
                    <a:pt x="6717" y="11"/>
                  </a:cubicBezTo>
                  <a:cubicBezTo>
                    <a:pt x="6747" y="10"/>
                    <a:pt x="6808" y="9"/>
                    <a:pt x="6822" y="9"/>
                  </a:cubicBezTo>
                  <a:cubicBezTo>
                    <a:pt x="6854" y="8"/>
                    <a:pt x="6877" y="10"/>
                    <a:pt x="6907" y="10"/>
                  </a:cubicBezTo>
                  <a:cubicBezTo>
                    <a:pt x="6849" y="11"/>
                    <a:pt x="6927" y="16"/>
                    <a:pt x="6812" y="15"/>
                  </a:cubicBezTo>
                  <a:cubicBezTo>
                    <a:pt x="6814" y="14"/>
                    <a:pt x="6823" y="14"/>
                    <a:pt x="6827" y="15"/>
                  </a:cubicBezTo>
                  <a:cubicBezTo>
                    <a:pt x="6811" y="12"/>
                    <a:pt x="6758" y="15"/>
                    <a:pt x="6733" y="16"/>
                  </a:cubicBezTo>
                  <a:cubicBezTo>
                    <a:pt x="6739" y="17"/>
                    <a:pt x="6713" y="18"/>
                    <a:pt x="6757" y="18"/>
                  </a:cubicBezTo>
                  <a:cubicBezTo>
                    <a:pt x="6743" y="17"/>
                    <a:pt x="6795" y="15"/>
                    <a:pt x="6837" y="16"/>
                  </a:cubicBezTo>
                  <a:lnTo>
                    <a:pt x="6829" y="20"/>
                  </a:lnTo>
                  <a:lnTo>
                    <a:pt x="6891" y="20"/>
                  </a:lnTo>
                  <a:lnTo>
                    <a:pt x="6885" y="20"/>
                  </a:lnTo>
                  <a:cubicBezTo>
                    <a:pt x="6908" y="23"/>
                    <a:pt x="6950" y="20"/>
                    <a:pt x="6992" y="21"/>
                  </a:cubicBezTo>
                  <a:cubicBezTo>
                    <a:pt x="7023" y="20"/>
                    <a:pt x="7140" y="22"/>
                    <a:pt x="7089" y="18"/>
                  </a:cubicBezTo>
                  <a:cubicBezTo>
                    <a:pt x="7127" y="20"/>
                    <a:pt x="7160" y="18"/>
                    <a:pt x="7202" y="17"/>
                  </a:cubicBezTo>
                  <a:lnTo>
                    <a:pt x="7150" y="16"/>
                  </a:lnTo>
                  <a:cubicBezTo>
                    <a:pt x="7211" y="14"/>
                    <a:pt x="7194" y="15"/>
                    <a:pt x="7242" y="11"/>
                  </a:cubicBezTo>
                  <a:cubicBezTo>
                    <a:pt x="7247" y="12"/>
                    <a:pt x="7258" y="13"/>
                    <a:pt x="7248" y="14"/>
                  </a:cubicBezTo>
                  <a:cubicBezTo>
                    <a:pt x="7330" y="14"/>
                    <a:pt x="7447" y="16"/>
                    <a:pt x="7495" y="13"/>
                  </a:cubicBezTo>
                  <a:cubicBezTo>
                    <a:pt x="7552" y="14"/>
                    <a:pt x="7561" y="18"/>
                    <a:pt x="7642" y="16"/>
                  </a:cubicBezTo>
                  <a:cubicBezTo>
                    <a:pt x="7659" y="16"/>
                    <a:pt x="7629" y="13"/>
                    <a:pt x="7682" y="14"/>
                  </a:cubicBezTo>
                  <a:cubicBezTo>
                    <a:pt x="7686" y="15"/>
                    <a:pt x="7631" y="17"/>
                    <a:pt x="7690" y="17"/>
                  </a:cubicBezTo>
                  <a:cubicBezTo>
                    <a:pt x="7733" y="14"/>
                    <a:pt x="7790" y="19"/>
                    <a:pt x="7845" y="17"/>
                  </a:cubicBezTo>
                  <a:cubicBezTo>
                    <a:pt x="7875" y="18"/>
                    <a:pt x="7925" y="18"/>
                    <a:pt x="7915" y="20"/>
                  </a:cubicBezTo>
                  <a:cubicBezTo>
                    <a:pt x="7868" y="19"/>
                    <a:pt x="7803" y="19"/>
                    <a:pt x="7793" y="20"/>
                  </a:cubicBezTo>
                  <a:cubicBezTo>
                    <a:pt x="7799" y="19"/>
                    <a:pt x="7760" y="19"/>
                    <a:pt x="7794" y="18"/>
                  </a:cubicBezTo>
                  <a:cubicBezTo>
                    <a:pt x="7724" y="16"/>
                    <a:pt x="7749" y="19"/>
                    <a:pt x="7686" y="17"/>
                  </a:cubicBezTo>
                  <a:cubicBezTo>
                    <a:pt x="7682" y="18"/>
                    <a:pt x="7719" y="20"/>
                    <a:pt x="7732" y="19"/>
                  </a:cubicBezTo>
                  <a:cubicBezTo>
                    <a:pt x="7732" y="22"/>
                    <a:pt x="7608" y="20"/>
                    <a:pt x="7664" y="24"/>
                  </a:cubicBezTo>
                  <a:cubicBezTo>
                    <a:pt x="7731" y="24"/>
                    <a:pt x="7751" y="18"/>
                    <a:pt x="7809" y="22"/>
                  </a:cubicBezTo>
                  <a:cubicBezTo>
                    <a:pt x="7786" y="23"/>
                    <a:pt x="7749" y="22"/>
                    <a:pt x="7720" y="24"/>
                  </a:cubicBezTo>
                  <a:lnTo>
                    <a:pt x="7767" y="26"/>
                  </a:lnTo>
                  <a:lnTo>
                    <a:pt x="7802" y="24"/>
                  </a:lnTo>
                  <a:lnTo>
                    <a:pt x="7800" y="24"/>
                  </a:lnTo>
                  <a:cubicBezTo>
                    <a:pt x="7884" y="27"/>
                    <a:pt x="7878" y="22"/>
                    <a:pt x="7953" y="21"/>
                  </a:cubicBezTo>
                  <a:cubicBezTo>
                    <a:pt x="7910" y="19"/>
                    <a:pt x="7963" y="16"/>
                    <a:pt x="7930" y="15"/>
                  </a:cubicBezTo>
                  <a:cubicBezTo>
                    <a:pt x="7981" y="15"/>
                    <a:pt x="8018" y="15"/>
                    <a:pt x="8018" y="18"/>
                  </a:cubicBezTo>
                  <a:cubicBezTo>
                    <a:pt x="7924" y="20"/>
                    <a:pt x="8013" y="21"/>
                    <a:pt x="7926" y="23"/>
                  </a:cubicBezTo>
                  <a:cubicBezTo>
                    <a:pt x="7940" y="24"/>
                    <a:pt x="7905" y="27"/>
                    <a:pt x="7957" y="28"/>
                  </a:cubicBezTo>
                  <a:cubicBezTo>
                    <a:pt x="8015" y="26"/>
                    <a:pt x="7939" y="25"/>
                    <a:pt x="7998" y="25"/>
                  </a:cubicBezTo>
                  <a:cubicBezTo>
                    <a:pt x="8001" y="25"/>
                    <a:pt x="8005" y="25"/>
                    <a:pt x="8003" y="26"/>
                  </a:cubicBezTo>
                  <a:cubicBezTo>
                    <a:pt x="8029" y="24"/>
                    <a:pt x="8034" y="26"/>
                    <a:pt x="8066" y="25"/>
                  </a:cubicBezTo>
                  <a:lnTo>
                    <a:pt x="8059" y="25"/>
                  </a:lnTo>
                  <a:cubicBezTo>
                    <a:pt x="8099" y="27"/>
                    <a:pt x="8103" y="24"/>
                    <a:pt x="8137" y="26"/>
                  </a:cubicBezTo>
                  <a:cubicBezTo>
                    <a:pt x="8123" y="24"/>
                    <a:pt x="8160" y="24"/>
                    <a:pt x="8182" y="23"/>
                  </a:cubicBezTo>
                  <a:cubicBezTo>
                    <a:pt x="8147" y="22"/>
                    <a:pt x="8128" y="19"/>
                    <a:pt x="8059" y="19"/>
                  </a:cubicBezTo>
                  <a:cubicBezTo>
                    <a:pt x="8050" y="20"/>
                    <a:pt x="8055" y="21"/>
                    <a:pt x="8027" y="22"/>
                  </a:cubicBezTo>
                  <a:lnTo>
                    <a:pt x="8072" y="22"/>
                  </a:lnTo>
                  <a:lnTo>
                    <a:pt x="8046" y="23"/>
                  </a:lnTo>
                  <a:lnTo>
                    <a:pt x="8003" y="22"/>
                  </a:lnTo>
                  <a:cubicBezTo>
                    <a:pt x="8058" y="21"/>
                    <a:pt x="8033" y="19"/>
                    <a:pt x="8056" y="17"/>
                  </a:cubicBezTo>
                  <a:cubicBezTo>
                    <a:pt x="8106" y="18"/>
                    <a:pt x="8097" y="17"/>
                    <a:pt x="8128" y="18"/>
                  </a:cubicBezTo>
                  <a:cubicBezTo>
                    <a:pt x="8125" y="20"/>
                    <a:pt x="8225" y="23"/>
                    <a:pt x="8282" y="24"/>
                  </a:cubicBezTo>
                  <a:lnTo>
                    <a:pt x="8255" y="24"/>
                  </a:lnTo>
                  <a:cubicBezTo>
                    <a:pt x="8214" y="25"/>
                    <a:pt x="8284" y="26"/>
                    <a:pt x="8286" y="27"/>
                  </a:cubicBezTo>
                  <a:lnTo>
                    <a:pt x="8316" y="26"/>
                  </a:lnTo>
                  <a:cubicBezTo>
                    <a:pt x="8310" y="26"/>
                    <a:pt x="8302" y="27"/>
                    <a:pt x="8315" y="27"/>
                  </a:cubicBezTo>
                  <a:cubicBezTo>
                    <a:pt x="8357" y="27"/>
                    <a:pt x="8354" y="25"/>
                    <a:pt x="8395" y="24"/>
                  </a:cubicBezTo>
                  <a:cubicBezTo>
                    <a:pt x="8398" y="26"/>
                    <a:pt x="8364" y="27"/>
                    <a:pt x="8389" y="28"/>
                  </a:cubicBezTo>
                  <a:cubicBezTo>
                    <a:pt x="8398" y="30"/>
                    <a:pt x="8426" y="33"/>
                    <a:pt x="8481" y="32"/>
                  </a:cubicBezTo>
                  <a:cubicBezTo>
                    <a:pt x="8485" y="31"/>
                    <a:pt x="8499" y="31"/>
                    <a:pt x="8515" y="31"/>
                  </a:cubicBezTo>
                  <a:lnTo>
                    <a:pt x="8509" y="31"/>
                  </a:lnTo>
                  <a:lnTo>
                    <a:pt x="8545" y="33"/>
                  </a:lnTo>
                  <a:cubicBezTo>
                    <a:pt x="8514" y="35"/>
                    <a:pt x="8483" y="32"/>
                    <a:pt x="8452" y="34"/>
                  </a:cubicBezTo>
                  <a:lnTo>
                    <a:pt x="8449" y="36"/>
                  </a:lnTo>
                  <a:cubicBezTo>
                    <a:pt x="8425" y="36"/>
                    <a:pt x="8392" y="36"/>
                    <a:pt x="8377" y="37"/>
                  </a:cubicBezTo>
                  <a:cubicBezTo>
                    <a:pt x="8414" y="38"/>
                    <a:pt x="8422" y="37"/>
                    <a:pt x="8463" y="37"/>
                  </a:cubicBezTo>
                  <a:cubicBezTo>
                    <a:pt x="8469" y="39"/>
                    <a:pt x="8440" y="39"/>
                    <a:pt x="8435" y="39"/>
                  </a:cubicBezTo>
                  <a:lnTo>
                    <a:pt x="8441" y="38"/>
                  </a:lnTo>
                  <a:cubicBezTo>
                    <a:pt x="8392" y="36"/>
                    <a:pt x="8368" y="40"/>
                    <a:pt x="8307" y="39"/>
                  </a:cubicBezTo>
                  <a:cubicBezTo>
                    <a:pt x="8297" y="39"/>
                    <a:pt x="8303" y="39"/>
                    <a:pt x="8305" y="38"/>
                  </a:cubicBezTo>
                  <a:cubicBezTo>
                    <a:pt x="8256" y="40"/>
                    <a:pt x="8207" y="37"/>
                    <a:pt x="8159" y="39"/>
                  </a:cubicBezTo>
                  <a:lnTo>
                    <a:pt x="8175" y="38"/>
                  </a:lnTo>
                  <a:lnTo>
                    <a:pt x="8013" y="42"/>
                  </a:lnTo>
                  <a:lnTo>
                    <a:pt x="8013" y="43"/>
                  </a:lnTo>
                  <a:cubicBezTo>
                    <a:pt x="8020" y="44"/>
                    <a:pt x="7996" y="44"/>
                    <a:pt x="7983" y="43"/>
                  </a:cubicBezTo>
                  <a:lnTo>
                    <a:pt x="7983" y="43"/>
                  </a:lnTo>
                  <a:lnTo>
                    <a:pt x="7895" y="45"/>
                  </a:lnTo>
                  <a:cubicBezTo>
                    <a:pt x="7903" y="46"/>
                    <a:pt x="7913" y="46"/>
                    <a:pt x="7925" y="47"/>
                  </a:cubicBezTo>
                  <a:cubicBezTo>
                    <a:pt x="7935" y="46"/>
                    <a:pt x="7994" y="47"/>
                    <a:pt x="7986" y="45"/>
                  </a:cubicBezTo>
                  <a:cubicBezTo>
                    <a:pt x="8013" y="46"/>
                    <a:pt x="8057" y="44"/>
                    <a:pt x="8077" y="45"/>
                  </a:cubicBezTo>
                  <a:cubicBezTo>
                    <a:pt x="8041" y="44"/>
                    <a:pt x="8102" y="43"/>
                    <a:pt x="8109" y="42"/>
                  </a:cubicBezTo>
                  <a:cubicBezTo>
                    <a:pt x="8121" y="44"/>
                    <a:pt x="8163" y="42"/>
                    <a:pt x="8158" y="44"/>
                  </a:cubicBezTo>
                  <a:cubicBezTo>
                    <a:pt x="8165" y="45"/>
                    <a:pt x="8140" y="43"/>
                    <a:pt x="8125" y="44"/>
                  </a:cubicBezTo>
                  <a:cubicBezTo>
                    <a:pt x="8086" y="46"/>
                    <a:pt x="8194" y="46"/>
                    <a:pt x="8147" y="47"/>
                  </a:cubicBezTo>
                  <a:cubicBezTo>
                    <a:pt x="8207" y="46"/>
                    <a:pt x="8287" y="47"/>
                    <a:pt x="8349" y="46"/>
                  </a:cubicBezTo>
                  <a:lnTo>
                    <a:pt x="8314" y="45"/>
                  </a:lnTo>
                  <a:cubicBezTo>
                    <a:pt x="8342" y="46"/>
                    <a:pt x="8408" y="46"/>
                    <a:pt x="8413" y="47"/>
                  </a:cubicBezTo>
                  <a:lnTo>
                    <a:pt x="8342" y="47"/>
                  </a:lnTo>
                  <a:cubicBezTo>
                    <a:pt x="8340" y="49"/>
                    <a:pt x="8405" y="47"/>
                    <a:pt x="8408" y="48"/>
                  </a:cubicBezTo>
                  <a:lnTo>
                    <a:pt x="8484" y="45"/>
                  </a:lnTo>
                  <a:lnTo>
                    <a:pt x="8451" y="45"/>
                  </a:lnTo>
                  <a:cubicBezTo>
                    <a:pt x="8472" y="44"/>
                    <a:pt x="8542" y="46"/>
                    <a:pt x="8594" y="47"/>
                  </a:cubicBezTo>
                  <a:cubicBezTo>
                    <a:pt x="8564" y="49"/>
                    <a:pt x="8516" y="46"/>
                    <a:pt x="8461" y="47"/>
                  </a:cubicBezTo>
                  <a:cubicBezTo>
                    <a:pt x="8421" y="48"/>
                    <a:pt x="8485" y="50"/>
                    <a:pt x="8448" y="50"/>
                  </a:cubicBezTo>
                  <a:cubicBezTo>
                    <a:pt x="8458" y="51"/>
                    <a:pt x="8482" y="51"/>
                    <a:pt x="8494" y="50"/>
                  </a:cubicBezTo>
                  <a:lnTo>
                    <a:pt x="8509" y="51"/>
                  </a:lnTo>
                  <a:cubicBezTo>
                    <a:pt x="8475" y="53"/>
                    <a:pt x="8400" y="52"/>
                    <a:pt x="8350" y="54"/>
                  </a:cubicBezTo>
                  <a:cubicBezTo>
                    <a:pt x="8355" y="54"/>
                    <a:pt x="8359" y="54"/>
                    <a:pt x="8360" y="54"/>
                  </a:cubicBezTo>
                  <a:cubicBezTo>
                    <a:pt x="8321" y="52"/>
                    <a:pt x="8282" y="52"/>
                    <a:pt x="8245" y="52"/>
                  </a:cubicBezTo>
                  <a:cubicBezTo>
                    <a:pt x="8265" y="53"/>
                    <a:pt x="8273" y="53"/>
                    <a:pt x="8284" y="53"/>
                  </a:cubicBezTo>
                  <a:cubicBezTo>
                    <a:pt x="8285" y="53"/>
                    <a:pt x="8250" y="53"/>
                    <a:pt x="8236" y="54"/>
                  </a:cubicBezTo>
                  <a:cubicBezTo>
                    <a:pt x="8271" y="55"/>
                    <a:pt x="8243" y="56"/>
                    <a:pt x="8265" y="56"/>
                  </a:cubicBezTo>
                  <a:cubicBezTo>
                    <a:pt x="8242" y="57"/>
                    <a:pt x="8224" y="56"/>
                    <a:pt x="8196" y="56"/>
                  </a:cubicBezTo>
                  <a:cubicBezTo>
                    <a:pt x="8182" y="55"/>
                    <a:pt x="8208" y="55"/>
                    <a:pt x="8205" y="53"/>
                  </a:cubicBezTo>
                  <a:cubicBezTo>
                    <a:pt x="8177" y="54"/>
                    <a:pt x="8164" y="51"/>
                    <a:pt x="8122" y="52"/>
                  </a:cubicBezTo>
                  <a:cubicBezTo>
                    <a:pt x="8177" y="53"/>
                    <a:pt x="8107" y="55"/>
                    <a:pt x="8088" y="56"/>
                  </a:cubicBezTo>
                  <a:lnTo>
                    <a:pt x="8097" y="56"/>
                  </a:lnTo>
                  <a:cubicBezTo>
                    <a:pt x="8080" y="57"/>
                    <a:pt x="8065" y="57"/>
                    <a:pt x="8053" y="56"/>
                  </a:cubicBezTo>
                  <a:cubicBezTo>
                    <a:pt x="8075" y="55"/>
                    <a:pt x="8097" y="56"/>
                    <a:pt x="8091" y="54"/>
                  </a:cubicBezTo>
                  <a:cubicBezTo>
                    <a:pt x="8076" y="54"/>
                    <a:pt x="8061" y="54"/>
                    <a:pt x="8044" y="54"/>
                  </a:cubicBezTo>
                  <a:lnTo>
                    <a:pt x="8059" y="53"/>
                  </a:lnTo>
                  <a:lnTo>
                    <a:pt x="7985" y="53"/>
                  </a:lnTo>
                  <a:cubicBezTo>
                    <a:pt x="7973" y="55"/>
                    <a:pt x="7953" y="56"/>
                    <a:pt x="7943" y="58"/>
                  </a:cubicBezTo>
                  <a:cubicBezTo>
                    <a:pt x="7925" y="57"/>
                    <a:pt x="7900" y="58"/>
                    <a:pt x="7883" y="58"/>
                  </a:cubicBezTo>
                  <a:lnTo>
                    <a:pt x="7891" y="58"/>
                  </a:lnTo>
                  <a:cubicBezTo>
                    <a:pt x="7858" y="56"/>
                    <a:pt x="7785" y="57"/>
                    <a:pt x="7779" y="58"/>
                  </a:cubicBezTo>
                  <a:cubicBezTo>
                    <a:pt x="7755" y="57"/>
                    <a:pt x="7945" y="51"/>
                    <a:pt x="7779" y="52"/>
                  </a:cubicBezTo>
                  <a:cubicBezTo>
                    <a:pt x="7715" y="51"/>
                    <a:pt x="7739" y="55"/>
                    <a:pt x="7703" y="57"/>
                  </a:cubicBezTo>
                  <a:cubicBezTo>
                    <a:pt x="7703" y="57"/>
                    <a:pt x="7705" y="56"/>
                    <a:pt x="7702" y="56"/>
                  </a:cubicBezTo>
                  <a:cubicBezTo>
                    <a:pt x="7674" y="55"/>
                    <a:pt x="7671" y="57"/>
                    <a:pt x="7648" y="57"/>
                  </a:cubicBezTo>
                  <a:cubicBezTo>
                    <a:pt x="7665" y="58"/>
                    <a:pt x="7689" y="58"/>
                    <a:pt x="7697" y="58"/>
                  </a:cubicBezTo>
                  <a:cubicBezTo>
                    <a:pt x="7688" y="59"/>
                    <a:pt x="7639" y="57"/>
                    <a:pt x="7618" y="59"/>
                  </a:cubicBezTo>
                  <a:cubicBezTo>
                    <a:pt x="7646" y="56"/>
                    <a:pt x="7565" y="57"/>
                    <a:pt x="7586" y="56"/>
                  </a:cubicBezTo>
                  <a:cubicBezTo>
                    <a:pt x="7531" y="54"/>
                    <a:pt x="7472" y="56"/>
                    <a:pt x="7443" y="58"/>
                  </a:cubicBezTo>
                  <a:cubicBezTo>
                    <a:pt x="7406" y="55"/>
                    <a:pt x="7378" y="58"/>
                    <a:pt x="7317" y="56"/>
                  </a:cubicBezTo>
                  <a:cubicBezTo>
                    <a:pt x="7327" y="56"/>
                    <a:pt x="7343" y="56"/>
                    <a:pt x="7356" y="56"/>
                  </a:cubicBezTo>
                  <a:cubicBezTo>
                    <a:pt x="7391" y="55"/>
                    <a:pt x="7294" y="55"/>
                    <a:pt x="7347" y="54"/>
                  </a:cubicBezTo>
                  <a:cubicBezTo>
                    <a:pt x="7335" y="54"/>
                    <a:pt x="7346" y="55"/>
                    <a:pt x="7358" y="54"/>
                  </a:cubicBezTo>
                  <a:cubicBezTo>
                    <a:pt x="7378" y="54"/>
                    <a:pt x="7397" y="53"/>
                    <a:pt x="7392" y="52"/>
                  </a:cubicBezTo>
                  <a:lnTo>
                    <a:pt x="7343" y="51"/>
                  </a:lnTo>
                  <a:lnTo>
                    <a:pt x="7360" y="50"/>
                  </a:lnTo>
                  <a:lnTo>
                    <a:pt x="7285" y="47"/>
                  </a:lnTo>
                  <a:cubicBezTo>
                    <a:pt x="7283" y="48"/>
                    <a:pt x="7290" y="48"/>
                    <a:pt x="7294" y="49"/>
                  </a:cubicBezTo>
                  <a:cubicBezTo>
                    <a:pt x="7207" y="47"/>
                    <a:pt x="7107" y="48"/>
                    <a:pt x="7031" y="48"/>
                  </a:cubicBezTo>
                  <a:cubicBezTo>
                    <a:pt x="7017" y="53"/>
                    <a:pt x="6844" y="50"/>
                    <a:pt x="6782" y="53"/>
                  </a:cubicBezTo>
                  <a:cubicBezTo>
                    <a:pt x="6799" y="52"/>
                    <a:pt x="6808" y="49"/>
                    <a:pt x="6798" y="48"/>
                  </a:cubicBezTo>
                  <a:cubicBezTo>
                    <a:pt x="6811" y="47"/>
                    <a:pt x="6840" y="45"/>
                    <a:pt x="6871" y="46"/>
                  </a:cubicBezTo>
                  <a:cubicBezTo>
                    <a:pt x="6876" y="47"/>
                    <a:pt x="6914" y="48"/>
                    <a:pt x="6889" y="49"/>
                  </a:cubicBezTo>
                  <a:cubicBezTo>
                    <a:pt x="6975" y="48"/>
                    <a:pt x="6878" y="46"/>
                    <a:pt x="6903" y="44"/>
                  </a:cubicBezTo>
                  <a:cubicBezTo>
                    <a:pt x="6808" y="44"/>
                    <a:pt x="6752" y="48"/>
                    <a:pt x="6692" y="49"/>
                  </a:cubicBezTo>
                  <a:lnTo>
                    <a:pt x="6690" y="48"/>
                  </a:lnTo>
                  <a:lnTo>
                    <a:pt x="6645" y="49"/>
                  </a:lnTo>
                  <a:cubicBezTo>
                    <a:pt x="6682" y="50"/>
                    <a:pt x="6680" y="53"/>
                    <a:pt x="6632" y="52"/>
                  </a:cubicBezTo>
                  <a:lnTo>
                    <a:pt x="6638" y="52"/>
                  </a:lnTo>
                  <a:cubicBezTo>
                    <a:pt x="6611" y="50"/>
                    <a:pt x="6554" y="52"/>
                    <a:pt x="6511" y="51"/>
                  </a:cubicBezTo>
                  <a:lnTo>
                    <a:pt x="6483" y="53"/>
                  </a:lnTo>
                  <a:cubicBezTo>
                    <a:pt x="6440" y="53"/>
                    <a:pt x="6438" y="50"/>
                    <a:pt x="6424" y="48"/>
                  </a:cubicBezTo>
                  <a:cubicBezTo>
                    <a:pt x="6357" y="47"/>
                    <a:pt x="6319" y="50"/>
                    <a:pt x="6271" y="52"/>
                  </a:cubicBezTo>
                  <a:cubicBezTo>
                    <a:pt x="6250" y="50"/>
                    <a:pt x="6150" y="50"/>
                    <a:pt x="6203" y="48"/>
                  </a:cubicBezTo>
                  <a:cubicBezTo>
                    <a:pt x="6142" y="49"/>
                    <a:pt x="6154" y="57"/>
                    <a:pt x="6051" y="53"/>
                  </a:cubicBezTo>
                  <a:lnTo>
                    <a:pt x="6078" y="51"/>
                  </a:lnTo>
                  <a:cubicBezTo>
                    <a:pt x="5979" y="52"/>
                    <a:pt x="5838" y="54"/>
                    <a:pt x="5792" y="53"/>
                  </a:cubicBezTo>
                  <a:cubicBezTo>
                    <a:pt x="5829" y="48"/>
                    <a:pt x="5669" y="48"/>
                    <a:pt x="5651" y="43"/>
                  </a:cubicBezTo>
                  <a:cubicBezTo>
                    <a:pt x="5656" y="44"/>
                    <a:pt x="5619" y="44"/>
                    <a:pt x="5613" y="45"/>
                  </a:cubicBezTo>
                  <a:cubicBezTo>
                    <a:pt x="5605" y="44"/>
                    <a:pt x="5592" y="44"/>
                    <a:pt x="5577" y="45"/>
                  </a:cubicBezTo>
                  <a:cubicBezTo>
                    <a:pt x="5616" y="46"/>
                    <a:pt x="5550" y="50"/>
                    <a:pt x="5624" y="48"/>
                  </a:cubicBezTo>
                  <a:cubicBezTo>
                    <a:pt x="5587" y="51"/>
                    <a:pt x="5539" y="54"/>
                    <a:pt x="5457" y="54"/>
                  </a:cubicBezTo>
                  <a:lnTo>
                    <a:pt x="5458" y="52"/>
                  </a:lnTo>
                  <a:lnTo>
                    <a:pt x="5523" y="52"/>
                  </a:lnTo>
                  <a:cubicBezTo>
                    <a:pt x="5516" y="51"/>
                    <a:pt x="5549" y="51"/>
                    <a:pt x="5563" y="50"/>
                  </a:cubicBezTo>
                  <a:cubicBezTo>
                    <a:pt x="5443" y="49"/>
                    <a:pt x="5579" y="45"/>
                    <a:pt x="5456" y="46"/>
                  </a:cubicBezTo>
                  <a:cubicBezTo>
                    <a:pt x="5444" y="47"/>
                    <a:pt x="5452" y="46"/>
                    <a:pt x="5420" y="47"/>
                  </a:cubicBezTo>
                  <a:cubicBezTo>
                    <a:pt x="5435" y="47"/>
                    <a:pt x="5437" y="46"/>
                    <a:pt x="5413" y="45"/>
                  </a:cubicBezTo>
                  <a:lnTo>
                    <a:pt x="5390" y="47"/>
                  </a:lnTo>
                  <a:cubicBezTo>
                    <a:pt x="5347" y="44"/>
                    <a:pt x="5461" y="45"/>
                    <a:pt x="5424" y="42"/>
                  </a:cubicBezTo>
                  <a:cubicBezTo>
                    <a:pt x="5472" y="41"/>
                    <a:pt x="5554" y="40"/>
                    <a:pt x="5539" y="37"/>
                  </a:cubicBezTo>
                  <a:cubicBezTo>
                    <a:pt x="5461" y="36"/>
                    <a:pt x="5469" y="42"/>
                    <a:pt x="5388" y="41"/>
                  </a:cubicBezTo>
                  <a:lnTo>
                    <a:pt x="5379" y="40"/>
                  </a:lnTo>
                  <a:cubicBezTo>
                    <a:pt x="5351" y="41"/>
                    <a:pt x="5346" y="43"/>
                    <a:pt x="5330" y="44"/>
                  </a:cubicBezTo>
                  <a:cubicBezTo>
                    <a:pt x="5329" y="43"/>
                    <a:pt x="5322" y="43"/>
                    <a:pt x="5303" y="42"/>
                  </a:cubicBezTo>
                  <a:cubicBezTo>
                    <a:pt x="5255" y="45"/>
                    <a:pt x="5223" y="46"/>
                    <a:pt x="5179" y="49"/>
                  </a:cubicBezTo>
                  <a:cubicBezTo>
                    <a:pt x="5297" y="46"/>
                    <a:pt x="5280" y="51"/>
                    <a:pt x="5402" y="49"/>
                  </a:cubicBezTo>
                  <a:cubicBezTo>
                    <a:pt x="5383" y="49"/>
                    <a:pt x="5297" y="50"/>
                    <a:pt x="5292" y="53"/>
                  </a:cubicBezTo>
                  <a:lnTo>
                    <a:pt x="5293" y="51"/>
                  </a:lnTo>
                  <a:cubicBezTo>
                    <a:pt x="5253" y="52"/>
                    <a:pt x="5214" y="53"/>
                    <a:pt x="5164" y="53"/>
                  </a:cubicBezTo>
                  <a:lnTo>
                    <a:pt x="5194" y="51"/>
                  </a:lnTo>
                  <a:cubicBezTo>
                    <a:pt x="5128" y="53"/>
                    <a:pt x="5084" y="48"/>
                    <a:pt x="5032" y="52"/>
                  </a:cubicBezTo>
                  <a:cubicBezTo>
                    <a:pt x="5051" y="52"/>
                    <a:pt x="5065" y="52"/>
                    <a:pt x="5077" y="52"/>
                  </a:cubicBezTo>
                  <a:cubicBezTo>
                    <a:pt x="5043" y="53"/>
                    <a:pt x="5000" y="52"/>
                    <a:pt x="4963" y="52"/>
                  </a:cubicBezTo>
                  <a:lnTo>
                    <a:pt x="4887" y="56"/>
                  </a:lnTo>
                  <a:cubicBezTo>
                    <a:pt x="4887" y="55"/>
                    <a:pt x="4839" y="55"/>
                    <a:pt x="4862" y="53"/>
                  </a:cubicBezTo>
                  <a:cubicBezTo>
                    <a:pt x="4807" y="51"/>
                    <a:pt x="4781" y="55"/>
                    <a:pt x="4749" y="55"/>
                  </a:cubicBezTo>
                  <a:cubicBezTo>
                    <a:pt x="4693" y="53"/>
                    <a:pt x="4798" y="54"/>
                    <a:pt x="4804" y="51"/>
                  </a:cubicBezTo>
                  <a:cubicBezTo>
                    <a:pt x="4726" y="50"/>
                    <a:pt x="4644" y="51"/>
                    <a:pt x="4600" y="53"/>
                  </a:cubicBezTo>
                  <a:cubicBezTo>
                    <a:pt x="4616" y="54"/>
                    <a:pt x="4623" y="54"/>
                    <a:pt x="4623" y="55"/>
                  </a:cubicBezTo>
                  <a:cubicBezTo>
                    <a:pt x="4620" y="54"/>
                    <a:pt x="4589" y="54"/>
                    <a:pt x="4572" y="54"/>
                  </a:cubicBezTo>
                  <a:lnTo>
                    <a:pt x="4560" y="55"/>
                  </a:lnTo>
                  <a:cubicBezTo>
                    <a:pt x="4530" y="55"/>
                    <a:pt x="4535" y="54"/>
                    <a:pt x="4559" y="53"/>
                  </a:cubicBezTo>
                  <a:cubicBezTo>
                    <a:pt x="4532" y="52"/>
                    <a:pt x="4498" y="55"/>
                    <a:pt x="4470" y="53"/>
                  </a:cubicBezTo>
                  <a:cubicBezTo>
                    <a:pt x="4517" y="52"/>
                    <a:pt x="4578" y="53"/>
                    <a:pt x="4602" y="52"/>
                  </a:cubicBezTo>
                  <a:cubicBezTo>
                    <a:pt x="4503" y="53"/>
                    <a:pt x="4503" y="48"/>
                    <a:pt x="4377" y="50"/>
                  </a:cubicBezTo>
                  <a:cubicBezTo>
                    <a:pt x="4375" y="49"/>
                    <a:pt x="4397" y="48"/>
                    <a:pt x="4372" y="48"/>
                  </a:cubicBezTo>
                  <a:cubicBezTo>
                    <a:pt x="4316" y="48"/>
                    <a:pt x="4358" y="51"/>
                    <a:pt x="4340" y="52"/>
                  </a:cubicBezTo>
                  <a:cubicBezTo>
                    <a:pt x="4383" y="51"/>
                    <a:pt x="4404" y="52"/>
                    <a:pt x="4429" y="54"/>
                  </a:cubicBezTo>
                  <a:lnTo>
                    <a:pt x="4417" y="55"/>
                  </a:lnTo>
                  <a:cubicBezTo>
                    <a:pt x="4415" y="54"/>
                    <a:pt x="4388" y="54"/>
                    <a:pt x="4380" y="54"/>
                  </a:cubicBezTo>
                  <a:lnTo>
                    <a:pt x="4373" y="56"/>
                  </a:lnTo>
                  <a:cubicBezTo>
                    <a:pt x="4376" y="54"/>
                    <a:pt x="4333" y="52"/>
                    <a:pt x="4299" y="53"/>
                  </a:cubicBezTo>
                  <a:cubicBezTo>
                    <a:pt x="4333" y="54"/>
                    <a:pt x="4324" y="54"/>
                    <a:pt x="4334" y="57"/>
                  </a:cubicBezTo>
                  <a:cubicBezTo>
                    <a:pt x="4286" y="60"/>
                    <a:pt x="4279" y="55"/>
                    <a:pt x="4226" y="58"/>
                  </a:cubicBezTo>
                  <a:cubicBezTo>
                    <a:pt x="4230" y="57"/>
                    <a:pt x="4277" y="56"/>
                    <a:pt x="4236" y="56"/>
                  </a:cubicBezTo>
                  <a:cubicBezTo>
                    <a:pt x="4203" y="56"/>
                    <a:pt x="4207" y="57"/>
                    <a:pt x="4184" y="58"/>
                  </a:cubicBezTo>
                  <a:cubicBezTo>
                    <a:pt x="4210" y="56"/>
                    <a:pt x="4203" y="54"/>
                    <a:pt x="4231" y="52"/>
                  </a:cubicBezTo>
                  <a:cubicBezTo>
                    <a:pt x="4290" y="52"/>
                    <a:pt x="4255" y="52"/>
                    <a:pt x="4313" y="51"/>
                  </a:cubicBezTo>
                  <a:lnTo>
                    <a:pt x="4264" y="49"/>
                  </a:lnTo>
                  <a:cubicBezTo>
                    <a:pt x="4314" y="49"/>
                    <a:pt x="4301" y="47"/>
                    <a:pt x="4305" y="46"/>
                  </a:cubicBezTo>
                  <a:cubicBezTo>
                    <a:pt x="4218" y="44"/>
                    <a:pt x="4240" y="49"/>
                    <a:pt x="4184" y="49"/>
                  </a:cubicBezTo>
                  <a:cubicBezTo>
                    <a:pt x="4157" y="50"/>
                    <a:pt x="4236" y="49"/>
                    <a:pt x="4194" y="51"/>
                  </a:cubicBezTo>
                  <a:cubicBezTo>
                    <a:pt x="4142" y="50"/>
                    <a:pt x="4182" y="52"/>
                    <a:pt x="4124" y="53"/>
                  </a:cubicBezTo>
                  <a:lnTo>
                    <a:pt x="4134" y="52"/>
                  </a:lnTo>
                  <a:cubicBezTo>
                    <a:pt x="4116" y="51"/>
                    <a:pt x="4099" y="52"/>
                    <a:pt x="4078" y="53"/>
                  </a:cubicBezTo>
                  <a:cubicBezTo>
                    <a:pt x="4055" y="53"/>
                    <a:pt x="4104" y="60"/>
                    <a:pt x="4010" y="60"/>
                  </a:cubicBezTo>
                  <a:cubicBezTo>
                    <a:pt x="4015" y="60"/>
                    <a:pt x="4017" y="59"/>
                    <a:pt x="4017" y="59"/>
                  </a:cubicBezTo>
                  <a:lnTo>
                    <a:pt x="4108" y="41"/>
                  </a:lnTo>
                  <a:cubicBezTo>
                    <a:pt x="4013" y="41"/>
                    <a:pt x="3904" y="41"/>
                    <a:pt x="3795" y="40"/>
                  </a:cubicBezTo>
                  <a:cubicBezTo>
                    <a:pt x="3769" y="37"/>
                    <a:pt x="3873" y="37"/>
                    <a:pt x="3866" y="36"/>
                  </a:cubicBezTo>
                  <a:lnTo>
                    <a:pt x="3916" y="36"/>
                  </a:lnTo>
                  <a:cubicBezTo>
                    <a:pt x="3913" y="38"/>
                    <a:pt x="3812" y="37"/>
                    <a:pt x="3857" y="39"/>
                  </a:cubicBezTo>
                  <a:cubicBezTo>
                    <a:pt x="3945" y="38"/>
                    <a:pt x="3985" y="40"/>
                    <a:pt x="4068" y="37"/>
                  </a:cubicBezTo>
                  <a:cubicBezTo>
                    <a:pt x="4042" y="33"/>
                    <a:pt x="3958" y="37"/>
                    <a:pt x="3904" y="35"/>
                  </a:cubicBezTo>
                  <a:cubicBezTo>
                    <a:pt x="3927" y="35"/>
                    <a:pt x="3946" y="35"/>
                    <a:pt x="3965" y="34"/>
                  </a:cubicBezTo>
                  <a:lnTo>
                    <a:pt x="3801" y="33"/>
                  </a:lnTo>
                  <a:lnTo>
                    <a:pt x="3788" y="34"/>
                  </a:lnTo>
                  <a:lnTo>
                    <a:pt x="3858" y="34"/>
                  </a:lnTo>
                  <a:cubicBezTo>
                    <a:pt x="3806" y="34"/>
                    <a:pt x="3762" y="36"/>
                    <a:pt x="3758" y="39"/>
                  </a:cubicBezTo>
                  <a:lnTo>
                    <a:pt x="3768" y="39"/>
                  </a:lnTo>
                  <a:lnTo>
                    <a:pt x="3749" y="40"/>
                  </a:lnTo>
                  <a:lnTo>
                    <a:pt x="3713" y="3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12117388" y="2779713"/>
              <a:ext cx="127000" cy="4762"/>
            </a:xfrm>
            <a:custGeom>
              <a:rect b="b" l="l" r="r" t="t"/>
              <a:pathLst>
                <a:path extrusionOk="0" h="2" w="66">
                  <a:moveTo>
                    <a:pt x="19" y="2"/>
                  </a:moveTo>
                  <a:lnTo>
                    <a:pt x="19" y="2"/>
                  </a:lnTo>
                  <a:cubicBezTo>
                    <a:pt x="33" y="2"/>
                    <a:pt x="66" y="2"/>
                    <a:pt x="60" y="0"/>
                  </a:cubicBezTo>
                  <a:cubicBezTo>
                    <a:pt x="60" y="2"/>
                    <a:pt x="0" y="0"/>
                    <a:pt x="19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12182475" y="2787650"/>
              <a:ext cx="79375" cy="1587"/>
            </a:xfrm>
            <a:custGeom>
              <a:rect b="b" l="l" r="r" t="t"/>
              <a:pathLst>
                <a:path extrusionOk="0" h="1" w="41">
                  <a:moveTo>
                    <a:pt x="25" y="1"/>
                  </a:moveTo>
                  <a:lnTo>
                    <a:pt x="25" y="1"/>
                  </a:lnTo>
                  <a:cubicBezTo>
                    <a:pt x="27" y="1"/>
                    <a:pt x="26" y="0"/>
                    <a:pt x="41" y="0"/>
                  </a:cubicBezTo>
                  <a:lnTo>
                    <a:pt x="0" y="0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12307888" y="2809875"/>
              <a:ext cx="249238" cy="15875"/>
            </a:xfrm>
            <a:custGeom>
              <a:rect b="b" l="l" r="r" t="t"/>
              <a:pathLst>
                <a:path extrusionOk="0" h="7" w="130">
                  <a:moveTo>
                    <a:pt x="2" y="3"/>
                  </a:moveTo>
                  <a:lnTo>
                    <a:pt x="2" y="3"/>
                  </a:lnTo>
                  <a:cubicBezTo>
                    <a:pt x="23" y="2"/>
                    <a:pt x="37" y="1"/>
                    <a:pt x="70" y="2"/>
                  </a:cubicBezTo>
                  <a:cubicBezTo>
                    <a:pt x="82" y="6"/>
                    <a:pt x="15" y="2"/>
                    <a:pt x="0" y="6"/>
                  </a:cubicBezTo>
                  <a:cubicBezTo>
                    <a:pt x="61" y="7"/>
                    <a:pt x="80" y="4"/>
                    <a:pt x="130" y="4"/>
                  </a:cubicBezTo>
                  <a:cubicBezTo>
                    <a:pt x="106" y="2"/>
                    <a:pt x="4" y="0"/>
                    <a:pt x="2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12252325" y="2825750"/>
              <a:ext cx="73025" cy="1587"/>
            </a:xfrm>
            <a:custGeom>
              <a:rect b="b" l="l" r="r" t="t"/>
              <a:pathLst>
                <a:path extrusionOk="0" h="1" w="38">
                  <a:moveTo>
                    <a:pt x="4" y="1"/>
                  </a:moveTo>
                  <a:lnTo>
                    <a:pt x="4" y="1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10779125" y="2733675"/>
              <a:ext cx="66675" cy="4762"/>
            </a:xfrm>
            <a:custGeom>
              <a:rect b="b" l="l" r="r" t="t"/>
              <a:pathLst>
                <a:path extrusionOk="0" h="2" w="35">
                  <a:moveTo>
                    <a:pt x="35" y="2"/>
                  </a:moveTo>
                  <a:lnTo>
                    <a:pt x="35" y="2"/>
                  </a:lnTo>
                  <a:cubicBezTo>
                    <a:pt x="32" y="0"/>
                    <a:pt x="11" y="1"/>
                    <a:pt x="0" y="2"/>
                  </a:cubicBezTo>
                  <a:cubicBezTo>
                    <a:pt x="9" y="2"/>
                    <a:pt x="22" y="2"/>
                    <a:pt x="35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-2471738" y="2738438"/>
              <a:ext cx="496888" cy="1587"/>
            </a:xfrm>
            <a:custGeom>
              <a:rect b="b" l="l" r="r" t="t"/>
              <a:pathLst>
                <a:path extrusionOk="0" h="1" w="259">
                  <a:moveTo>
                    <a:pt x="259" y="0"/>
                  </a:moveTo>
                  <a:lnTo>
                    <a:pt x="259" y="0"/>
                  </a:lnTo>
                  <a:lnTo>
                    <a:pt x="0" y="1"/>
                  </a:lnTo>
                  <a:lnTo>
                    <a:pt x="2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9136063" y="2735263"/>
              <a:ext cx="387350" cy="14287"/>
            </a:xfrm>
            <a:custGeom>
              <a:rect b="b" l="l" r="r" t="t"/>
              <a:pathLst>
                <a:path extrusionOk="0" h="6" w="202">
                  <a:moveTo>
                    <a:pt x="30" y="6"/>
                  </a:moveTo>
                  <a:lnTo>
                    <a:pt x="30" y="6"/>
                  </a:lnTo>
                  <a:cubicBezTo>
                    <a:pt x="100" y="5"/>
                    <a:pt x="131" y="3"/>
                    <a:pt x="202" y="3"/>
                  </a:cubicBezTo>
                  <a:cubicBezTo>
                    <a:pt x="109" y="0"/>
                    <a:pt x="79" y="6"/>
                    <a:pt x="0" y="3"/>
                  </a:cubicBezTo>
                  <a:lnTo>
                    <a:pt x="30" y="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9139238" y="2725738"/>
              <a:ext cx="142875" cy="9525"/>
            </a:xfrm>
            <a:custGeom>
              <a:rect b="b" l="l" r="r" t="t"/>
              <a:pathLst>
                <a:path extrusionOk="0" h="4" w="75">
                  <a:moveTo>
                    <a:pt x="54" y="0"/>
                  </a:moveTo>
                  <a:lnTo>
                    <a:pt x="54" y="0"/>
                  </a:lnTo>
                  <a:cubicBezTo>
                    <a:pt x="65" y="2"/>
                    <a:pt x="0" y="3"/>
                    <a:pt x="10" y="4"/>
                  </a:cubicBezTo>
                  <a:cubicBezTo>
                    <a:pt x="57" y="4"/>
                    <a:pt x="32" y="2"/>
                    <a:pt x="75" y="2"/>
                  </a:cubicBezTo>
                  <a:lnTo>
                    <a:pt x="5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9805988" y="2817813"/>
              <a:ext cx="39688" cy="3175"/>
            </a:xfrm>
            <a:custGeom>
              <a:rect b="b" l="l" r="r" t="t"/>
              <a:pathLst>
                <a:path extrusionOk="0" h="1" w="2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lnTo>
                    <a:pt x="17" y="1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8580438" y="2725738"/>
              <a:ext cx="66675" cy="3175"/>
            </a:xfrm>
            <a:custGeom>
              <a:rect b="b" l="l" r="r" t="t"/>
              <a:pathLst>
                <a:path extrusionOk="0" h="1" w="35">
                  <a:moveTo>
                    <a:pt x="27" y="1"/>
                  </a:moveTo>
                  <a:lnTo>
                    <a:pt x="27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2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8647113" y="2725738"/>
              <a:ext cx="15875" cy="3175"/>
            </a:xfrm>
            <a:custGeom>
              <a:rect b="b" l="l" r="r" t="t"/>
              <a:pathLst>
                <a:path extrusionOk="0" h="1" w="8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9794875" y="2830513"/>
              <a:ext cx="90488" cy="1587"/>
            </a:xfrm>
            <a:custGeom>
              <a:rect b="b" l="l" r="r" t="t"/>
              <a:pathLst>
                <a:path extrusionOk="0" h="1" w="47">
                  <a:moveTo>
                    <a:pt x="0" y="0"/>
                  </a:moveTo>
                  <a:lnTo>
                    <a:pt x="0" y="0"/>
                  </a:lnTo>
                  <a:lnTo>
                    <a:pt x="32" y="1"/>
                  </a:lnTo>
                  <a:lnTo>
                    <a:pt x="4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9232900" y="2795588"/>
              <a:ext cx="84138" cy="3175"/>
            </a:xfrm>
            <a:custGeom>
              <a:rect b="b" l="l" r="r" t="t"/>
              <a:pathLst>
                <a:path extrusionOk="0" h="1" w="44">
                  <a:moveTo>
                    <a:pt x="16" y="1"/>
                  </a:moveTo>
                  <a:lnTo>
                    <a:pt x="16" y="1"/>
                  </a:lnTo>
                  <a:lnTo>
                    <a:pt x="44" y="1"/>
                  </a:lnTo>
                  <a:cubicBezTo>
                    <a:pt x="39" y="1"/>
                    <a:pt x="0" y="0"/>
                    <a:pt x="1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8158163" y="2725738"/>
              <a:ext cx="71438" cy="3175"/>
            </a:xfrm>
            <a:custGeom>
              <a:rect b="b" l="l" r="r" t="t"/>
              <a:pathLst>
                <a:path extrusionOk="0" h="1" w="37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7" y="0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8734425" y="2814638"/>
              <a:ext cx="144463" cy="3175"/>
            </a:xfrm>
            <a:custGeom>
              <a:rect b="b" l="l" r="r" t="t"/>
              <a:pathLst>
                <a:path extrusionOk="0" h="2" w="76">
                  <a:moveTo>
                    <a:pt x="56" y="0"/>
                  </a:moveTo>
                  <a:lnTo>
                    <a:pt x="56" y="0"/>
                  </a:lnTo>
                  <a:cubicBezTo>
                    <a:pt x="76" y="2"/>
                    <a:pt x="0" y="0"/>
                    <a:pt x="40" y="2"/>
                  </a:cubicBezTo>
                  <a:cubicBezTo>
                    <a:pt x="76" y="2"/>
                    <a:pt x="61" y="1"/>
                    <a:pt x="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8023225" y="2782888"/>
              <a:ext cx="26988" cy="1587"/>
            </a:xfrm>
            <a:custGeom>
              <a:rect b="b" l="l" r="r" t="t"/>
              <a:pathLst>
                <a:path extrusionOk="0" h="1" w="14">
                  <a:moveTo>
                    <a:pt x="14" y="0"/>
                  </a:moveTo>
                  <a:lnTo>
                    <a:pt x="14" y="0"/>
                  </a:lnTo>
                  <a:cubicBezTo>
                    <a:pt x="9" y="0"/>
                    <a:pt x="5" y="0"/>
                    <a:pt x="0" y="1"/>
                  </a:cubicBezTo>
                  <a:lnTo>
                    <a:pt x="1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8050213" y="2782888"/>
              <a:ext cx="77788" cy="1587"/>
            </a:xfrm>
            <a:custGeom>
              <a:rect b="b" l="l" r="r" t="t"/>
              <a:pathLst>
                <a:path extrusionOk="0" h="1" w="40">
                  <a:moveTo>
                    <a:pt x="0" y="0"/>
                  </a:moveTo>
                  <a:lnTo>
                    <a:pt x="0" y="0"/>
                  </a:lnTo>
                  <a:cubicBezTo>
                    <a:pt x="15" y="0"/>
                    <a:pt x="30" y="1"/>
                    <a:pt x="40" y="1"/>
                  </a:cubicBezTo>
                  <a:cubicBezTo>
                    <a:pt x="21" y="0"/>
                    <a:pt x="15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7715250" y="2779713"/>
              <a:ext cx="90488" cy="7937"/>
            </a:xfrm>
            <a:custGeom>
              <a:rect b="b" l="l" r="r" t="t"/>
              <a:pathLst>
                <a:path extrusionOk="0" h="3" w="47">
                  <a:moveTo>
                    <a:pt x="5" y="2"/>
                  </a:moveTo>
                  <a:lnTo>
                    <a:pt x="5" y="2"/>
                  </a:lnTo>
                  <a:lnTo>
                    <a:pt x="18" y="2"/>
                  </a:lnTo>
                  <a:cubicBezTo>
                    <a:pt x="4" y="3"/>
                    <a:pt x="11" y="3"/>
                    <a:pt x="23" y="2"/>
                  </a:cubicBezTo>
                  <a:cubicBezTo>
                    <a:pt x="37" y="2"/>
                    <a:pt x="37" y="1"/>
                    <a:pt x="38" y="1"/>
                  </a:cubicBezTo>
                  <a:lnTo>
                    <a:pt x="47" y="0"/>
                  </a:lnTo>
                  <a:lnTo>
                    <a:pt x="35" y="1"/>
                  </a:lnTo>
                  <a:cubicBezTo>
                    <a:pt x="13" y="1"/>
                    <a:pt x="0" y="1"/>
                    <a:pt x="5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6508750" y="2713038"/>
              <a:ext cx="247650" cy="6350"/>
            </a:xfrm>
            <a:custGeom>
              <a:rect b="b" l="l" r="r" t="t"/>
              <a:pathLst>
                <a:path extrusionOk="0" h="3" w="129">
                  <a:moveTo>
                    <a:pt x="0" y="0"/>
                  </a:moveTo>
                  <a:lnTo>
                    <a:pt x="0" y="0"/>
                  </a:lnTo>
                  <a:cubicBezTo>
                    <a:pt x="50" y="1"/>
                    <a:pt x="63" y="1"/>
                    <a:pt x="60" y="2"/>
                  </a:cubicBezTo>
                  <a:cubicBezTo>
                    <a:pt x="108" y="3"/>
                    <a:pt x="100" y="0"/>
                    <a:pt x="12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6756400" y="2713038"/>
              <a:ext cx="33338" cy="0"/>
            </a:xfrm>
            <a:custGeom>
              <a:rect b="b" l="l" r="r" t="t"/>
              <a:pathLst>
                <a:path extrusionOk="0" h="120000" w="18">
                  <a:moveTo>
                    <a:pt x="0" y="0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8047038" y="2820988"/>
              <a:ext cx="58738" cy="4762"/>
            </a:xfrm>
            <a:custGeom>
              <a:rect b="b" l="l" r="r" t="t"/>
              <a:pathLst>
                <a:path extrusionOk="0" h="2" w="31">
                  <a:moveTo>
                    <a:pt x="31" y="0"/>
                  </a:moveTo>
                  <a:lnTo>
                    <a:pt x="31" y="0"/>
                  </a:lnTo>
                  <a:lnTo>
                    <a:pt x="0" y="2"/>
                  </a:lnTo>
                  <a:lnTo>
                    <a:pt x="11" y="2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6348413" y="2711451"/>
              <a:ext cx="82550" cy="1587"/>
            </a:xfrm>
            <a:custGeom>
              <a:rect b="b" l="l" r="r" t="t"/>
              <a:pathLst>
                <a:path extrusionOk="0" h="1" w="43">
                  <a:moveTo>
                    <a:pt x="9" y="1"/>
                  </a:moveTo>
                  <a:lnTo>
                    <a:pt x="9" y="1"/>
                  </a:lnTo>
                  <a:cubicBezTo>
                    <a:pt x="18" y="1"/>
                    <a:pt x="33" y="1"/>
                    <a:pt x="41" y="1"/>
                  </a:cubicBezTo>
                  <a:cubicBezTo>
                    <a:pt x="43" y="0"/>
                    <a:pt x="0" y="1"/>
                    <a:pt x="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6734175" y="2771775"/>
              <a:ext cx="96838" cy="6350"/>
            </a:xfrm>
            <a:custGeom>
              <a:rect b="b" l="l" r="r" t="t"/>
              <a:pathLst>
                <a:path extrusionOk="0" h="3" w="50">
                  <a:moveTo>
                    <a:pt x="0" y="2"/>
                  </a:moveTo>
                  <a:lnTo>
                    <a:pt x="0" y="2"/>
                  </a:lnTo>
                  <a:cubicBezTo>
                    <a:pt x="6" y="3"/>
                    <a:pt x="37" y="2"/>
                    <a:pt x="50" y="3"/>
                  </a:cubicBezTo>
                  <a:cubicBezTo>
                    <a:pt x="32" y="2"/>
                    <a:pt x="17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6091238" y="2722563"/>
              <a:ext cx="95250" cy="7937"/>
            </a:xfrm>
            <a:custGeom>
              <a:rect b="b" l="l" r="r" t="t"/>
              <a:pathLst>
                <a:path extrusionOk="0" h="4" w="49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4" y="2"/>
                    <a:pt x="18" y="4"/>
                  </a:cubicBezTo>
                  <a:cubicBezTo>
                    <a:pt x="31" y="3"/>
                    <a:pt x="4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6559550" y="2773363"/>
              <a:ext cx="80963" cy="3175"/>
            </a:xfrm>
            <a:custGeom>
              <a:rect b="b" l="l" r="r" t="t"/>
              <a:pathLst>
                <a:path extrusionOk="0" h="1" w="42">
                  <a:moveTo>
                    <a:pt x="0" y="1"/>
                  </a:moveTo>
                  <a:lnTo>
                    <a:pt x="0" y="1"/>
                  </a:lnTo>
                  <a:lnTo>
                    <a:pt x="8" y="1"/>
                  </a:lnTo>
                  <a:lnTo>
                    <a:pt x="42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6640513" y="2806700"/>
              <a:ext cx="227013" cy="15875"/>
            </a:xfrm>
            <a:custGeom>
              <a:rect b="b" l="l" r="r" t="t"/>
              <a:pathLst>
                <a:path extrusionOk="0" h="7" w="118">
                  <a:moveTo>
                    <a:pt x="80" y="7"/>
                  </a:moveTo>
                  <a:lnTo>
                    <a:pt x="80" y="7"/>
                  </a:lnTo>
                  <a:cubicBezTo>
                    <a:pt x="118" y="5"/>
                    <a:pt x="19" y="3"/>
                    <a:pt x="85" y="1"/>
                  </a:cubicBezTo>
                  <a:cubicBezTo>
                    <a:pt x="0" y="0"/>
                    <a:pt x="92" y="4"/>
                    <a:pt x="29" y="4"/>
                  </a:cubicBezTo>
                  <a:cubicBezTo>
                    <a:pt x="66" y="4"/>
                    <a:pt x="84" y="6"/>
                    <a:pt x="80" y="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6661150" y="2814638"/>
              <a:ext cx="34925" cy="1587"/>
            </a:xfrm>
            <a:custGeom>
              <a:rect b="b" l="l" r="r" t="t"/>
              <a:pathLst>
                <a:path extrusionOk="0" h="1" w="18">
                  <a:moveTo>
                    <a:pt x="18" y="1"/>
                  </a:moveTo>
                  <a:lnTo>
                    <a:pt x="18" y="1"/>
                  </a:lnTo>
                  <a:lnTo>
                    <a:pt x="0" y="0"/>
                  </a:lnTo>
                  <a:lnTo>
                    <a:pt x="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5661025" y="2789238"/>
              <a:ext cx="23813" cy="1587"/>
            </a:xfrm>
            <a:custGeom>
              <a:rect b="b" l="l" r="r" t="t"/>
              <a:pathLst>
                <a:path extrusionOk="0" h="1" w="13">
                  <a:moveTo>
                    <a:pt x="0" y="1"/>
                  </a:moveTo>
                  <a:lnTo>
                    <a:pt x="0" y="1"/>
                  </a:lnTo>
                  <a:lnTo>
                    <a:pt x="13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6162675" y="2814638"/>
              <a:ext cx="258763" cy="7937"/>
            </a:xfrm>
            <a:custGeom>
              <a:rect b="b" l="l" r="r" t="t"/>
              <a:pathLst>
                <a:path extrusionOk="0" h="4" w="135">
                  <a:moveTo>
                    <a:pt x="77" y="2"/>
                  </a:moveTo>
                  <a:lnTo>
                    <a:pt x="77" y="2"/>
                  </a:lnTo>
                  <a:lnTo>
                    <a:pt x="135" y="0"/>
                  </a:lnTo>
                  <a:cubicBezTo>
                    <a:pt x="96" y="1"/>
                    <a:pt x="0" y="1"/>
                    <a:pt x="6" y="4"/>
                  </a:cubicBezTo>
                  <a:cubicBezTo>
                    <a:pt x="37" y="4"/>
                    <a:pt x="75" y="4"/>
                    <a:pt x="90" y="3"/>
                  </a:cubicBezTo>
                  <a:lnTo>
                    <a:pt x="77" y="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5019675" y="2713038"/>
              <a:ext cx="73025" cy="4762"/>
            </a:xfrm>
            <a:custGeom>
              <a:rect b="b" l="l" r="r" t="t"/>
              <a:pathLst>
                <a:path extrusionOk="0" h="2" w="38">
                  <a:moveTo>
                    <a:pt x="13" y="1"/>
                  </a:moveTo>
                  <a:lnTo>
                    <a:pt x="13" y="1"/>
                  </a:lnTo>
                  <a:lnTo>
                    <a:pt x="38" y="0"/>
                  </a:lnTo>
                  <a:lnTo>
                    <a:pt x="7" y="0"/>
                  </a:lnTo>
                  <a:cubicBezTo>
                    <a:pt x="16" y="0"/>
                    <a:pt x="0" y="2"/>
                    <a:pt x="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5021263" y="2713038"/>
              <a:ext cx="11113" cy="0"/>
            </a:xfrm>
            <a:custGeom>
              <a:rect b="b" l="l" r="r" t="t"/>
              <a:pathLst>
                <a:path extrusionOk="0" h="120000" w="6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5864225" y="2784475"/>
              <a:ext cx="101600" cy="4762"/>
            </a:xfrm>
            <a:custGeom>
              <a:rect b="b" l="l" r="r" t="t"/>
              <a:pathLst>
                <a:path extrusionOk="0" h="2" w="53">
                  <a:moveTo>
                    <a:pt x="3" y="2"/>
                  </a:moveTo>
                  <a:lnTo>
                    <a:pt x="3" y="2"/>
                  </a:lnTo>
                  <a:cubicBezTo>
                    <a:pt x="21" y="2"/>
                    <a:pt x="36" y="2"/>
                    <a:pt x="53" y="1"/>
                  </a:cubicBezTo>
                  <a:cubicBezTo>
                    <a:pt x="46" y="1"/>
                    <a:pt x="0" y="0"/>
                    <a:pt x="3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4703763" y="2722563"/>
              <a:ext cx="84138" cy="1587"/>
            </a:xfrm>
            <a:custGeom>
              <a:rect b="b" l="l" r="r" t="t"/>
              <a:pathLst>
                <a:path extrusionOk="0" h="1" w="44">
                  <a:moveTo>
                    <a:pt x="3" y="1"/>
                  </a:moveTo>
                  <a:lnTo>
                    <a:pt x="3" y="1"/>
                  </a:lnTo>
                  <a:lnTo>
                    <a:pt x="44" y="0"/>
                  </a:lnTo>
                  <a:lnTo>
                    <a:pt x="0" y="0"/>
                  </a:lnTo>
                  <a:lnTo>
                    <a:pt x="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4264025" y="2713038"/>
              <a:ext cx="77788" cy="4762"/>
            </a:xfrm>
            <a:custGeom>
              <a:rect b="b" l="l" r="r" t="t"/>
              <a:pathLst>
                <a:path extrusionOk="0" h="2" w="41">
                  <a:moveTo>
                    <a:pt x="41" y="1"/>
                  </a:moveTo>
                  <a:lnTo>
                    <a:pt x="41" y="1"/>
                  </a:lnTo>
                  <a:lnTo>
                    <a:pt x="34" y="0"/>
                  </a:lnTo>
                  <a:lnTo>
                    <a:pt x="0" y="1"/>
                  </a:lnTo>
                  <a:lnTo>
                    <a:pt x="7" y="2"/>
                  </a:lnTo>
                  <a:lnTo>
                    <a:pt x="4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4800600" y="2822575"/>
              <a:ext cx="117475" cy="7937"/>
            </a:xfrm>
            <a:custGeom>
              <a:rect b="b" l="l" r="r" t="t"/>
              <a:pathLst>
                <a:path extrusionOk="0" h="3" w="61">
                  <a:moveTo>
                    <a:pt x="11" y="2"/>
                  </a:moveTo>
                  <a:lnTo>
                    <a:pt x="11" y="2"/>
                  </a:lnTo>
                  <a:cubicBezTo>
                    <a:pt x="39" y="3"/>
                    <a:pt x="61" y="0"/>
                    <a:pt x="54" y="0"/>
                  </a:cubicBezTo>
                  <a:lnTo>
                    <a:pt x="0" y="0"/>
                  </a:lnTo>
                  <a:cubicBezTo>
                    <a:pt x="13" y="2"/>
                    <a:pt x="15" y="0"/>
                    <a:pt x="46" y="0"/>
                  </a:cubicBezTo>
                  <a:lnTo>
                    <a:pt x="11" y="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187325" y="2714625"/>
              <a:ext cx="1925638" cy="31750"/>
            </a:xfrm>
            <a:custGeom>
              <a:rect b="b" l="l" r="r" t="t"/>
              <a:pathLst>
                <a:path extrusionOk="0" h="14" w="1004">
                  <a:moveTo>
                    <a:pt x="746" y="6"/>
                  </a:moveTo>
                  <a:lnTo>
                    <a:pt x="746" y="6"/>
                  </a:lnTo>
                  <a:cubicBezTo>
                    <a:pt x="758" y="5"/>
                    <a:pt x="817" y="5"/>
                    <a:pt x="820" y="7"/>
                  </a:cubicBezTo>
                  <a:cubicBezTo>
                    <a:pt x="812" y="7"/>
                    <a:pt x="780" y="8"/>
                    <a:pt x="800" y="8"/>
                  </a:cubicBezTo>
                  <a:lnTo>
                    <a:pt x="847" y="5"/>
                  </a:lnTo>
                  <a:cubicBezTo>
                    <a:pt x="909" y="7"/>
                    <a:pt x="800" y="10"/>
                    <a:pt x="769" y="11"/>
                  </a:cubicBezTo>
                  <a:cubicBezTo>
                    <a:pt x="832" y="11"/>
                    <a:pt x="851" y="9"/>
                    <a:pt x="918" y="9"/>
                  </a:cubicBezTo>
                  <a:cubicBezTo>
                    <a:pt x="899" y="9"/>
                    <a:pt x="886" y="8"/>
                    <a:pt x="876" y="7"/>
                  </a:cubicBezTo>
                  <a:cubicBezTo>
                    <a:pt x="873" y="5"/>
                    <a:pt x="936" y="6"/>
                    <a:pt x="981" y="5"/>
                  </a:cubicBezTo>
                  <a:cubicBezTo>
                    <a:pt x="952" y="4"/>
                    <a:pt x="969" y="3"/>
                    <a:pt x="989" y="2"/>
                  </a:cubicBezTo>
                  <a:cubicBezTo>
                    <a:pt x="993" y="2"/>
                    <a:pt x="996" y="2"/>
                    <a:pt x="997" y="2"/>
                  </a:cubicBezTo>
                  <a:lnTo>
                    <a:pt x="1004" y="2"/>
                  </a:lnTo>
                  <a:lnTo>
                    <a:pt x="999" y="2"/>
                  </a:lnTo>
                  <a:cubicBezTo>
                    <a:pt x="999" y="1"/>
                    <a:pt x="998" y="1"/>
                    <a:pt x="994" y="1"/>
                  </a:cubicBezTo>
                  <a:cubicBezTo>
                    <a:pt x="957" y="1"/>
                    <a:pt x="928" y="0"/>
                    <a:pt x="904" y="0"/>
                  </a:cubicBezTo>
                  <a:cubicBezTo>
                    <a:pt x="928" y="3"/>
                    <a:pt x="822" y="1"/>
                    <a:pt x="791" y="2"/>
                  </a:cubicBezTo>
                  <a:lnTo>
                    <a:pt x="756" y="2"/>
                  </a:lnTo>
                  <a:lnTo>
                    <a:pt x="743" y="2"/>
                  </a:lnTo>
                  <a:cubicBezTo>
                    <a:pt x="740" y="2"/>
                    <a:pt x="744" y="1"/>
                    <a:pt x="764" y="1"/>
                  </a:cubicBezTo>
                  <a:cubicBezTo>
                    <a:pt x="747" y="1"/>
                    <a:pt x="692" y="1"/>
                    <a:pt x="697" y="2"/>
                  </a:cubicBezTo>
                  <a:lnTo>
                    <a:pt x="570" y="3"/>
                  </a:lnTo>
                  <a:cubicBezTo>
                    <a:pt x="566" y="3"/>
                    <a:pt x="562" y="2"/>
                    <a:pt x="559" y="2"/>
                  </a:cubicBezTo>
                  <a:cubicBezTo>
                    <a:pt x="554" y="2"/>
                    <a:pt x="554" y="3"/>
                    <a:pt x="554" y="3"/>
                  </a:cubicBezTo>
                  <a:lnTo>
                    <a:pt x="0" y="4"/>
                  </a:lnTo>
                  <a:lnTo>
                    <a:pt x="79" y="5"/>
                  </a:lnTo>
                  <a:cubicBezTo>
                    <a:pt x="37" y="8"/>
                    <a:pt x="125" y="6"/>
                    <a:pt x="113" y="8"/>
                  </a:cubicBezTo>
                  <a:cubicBezTo>
                    <a:pt x="94" y="9"/>
                    <a:pt x="66" y="9"/>
                    <a:pt x="49" y="8"/>
                  </a:cubicBezTo>
                  <a:cubicBezTo>
                    <a:pt x="43" y="9"/>
                    <a:pt x="67" y="10"/>
                    <a:pt x="64" y="12"/>
                  </a:cubicBezTo>
                  <a:cubicBezTo>
                    <a:pt x="134" y="13"/>
                    <a:pt x="145" y="7"/>
                    <a:pt x="213" y="8"/>
                  </a:cubicBezTo>
                  <a:cubicBezTo>
                    <a:pt x="210" y="10"/>
                    <a:pt x="189" y="11"/>
                    <a:pt x="234" y="11"/>
                  </a:cubicBezTo>
                  <a:lnTo>
                    <a:pt x="223" y="11"/>
                  </a:lnTo>
                  <a:cubicBezTo>
                    <a:pt x="294" y="9"/>
                    <a:pt x="278" y="14"/>
                    <a:pt x="324" y="10"/>
                  </a:cubicBezTo>
                  <a:lnTo>
                    <a:pt x="322" y="12"/>
                  </a:lnTo>
                  <a:cubicBezTo>
                    <a:pt x="355" y="11"/>
                    <a:pt x="418" y="11"/>
                    <a:pt x="454" y="10"/>
                  </a:cubicBezTo>
                  <a:lnTo>
                    <a:pt x="452" y="11"/>
                  </a:lnTo>
                  <a:cubicBezTo>
                    <a:pt x="551" y="8"/>
                    <a:pt x="508" y="10"/>
                    <a:pt x="620" y="9"/>
                  </a:cubicBezTo>
                  <a:lnTo>
                    <a:pt x="568" y="11"/>
                  </a:lnTo>
                  <a:cubicBezTo>
                    <a:pt x="607" y="12"/>
                    <a:pt x="616" y="10"/>
                    <a:pt x="643" y="10"/>
                  </a:cubicBezTo>
                  <a:cubicBezTo>
                    <a:pt x="641" y="10"/>
                    <a:pt x="648" y="12"/>
                    <a:pt x="622" y="12"/>
                  </a:cubicBezTo>
                  <a:lnTo>
                    <a:pt x="758" y="8"/>
                  </a:lnTo>
                  <a:cubicBezTo>
                    <a:pt x="790" y="7"/>
                    <a:pt x="751" y="7"/>
                    <a:pt x="746" y="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1947862" y="2735263"/>
              <a:ext cx="47625" cy="0"/>
            </a:xfrm>
            <a:custGeom>
              <a:rect b="b" l="l" r="r" t="t"/>
              <a:pathLst>
                <a:path extrusionOk="0" h="120000" w="25">
                  <a:moveTo>
                    <a:pt x="0" y="0"/>
                  </a:moveTo>
                  <a:lnTo>
                    <a:pt x="0" y="0"/>
                  </a:lnTo>
                  <a:lnTo>
                    <a:pt x="2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112712" y="2724150"/>
              <a:ext cx="74613" cy="0"/>
            </a:xfrm>
            <a:custGeom>
              <a:rect b="b" l="l" r="r" t="t"/>
              <a:pathLst>
                <a:path extrusionOk="0" h="120000" w="39">
                  <a:moveTo>
                    <a:pt x="0" y="0"/>
                  </a:moveTo>
                  <a:lnTo>
                    <a:pt x="0" y="0"/>
                  </a:lnTo>
                  <a:lnTo>
                    <a:pt x="39" y="0"/>
                  </a:lnTo>
                  <a:cubicBezTo>
                    <a:pt x="27" y="0"/>
                    <a:pt x="14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2187575" y="2717800"/>
              <a:ext cx="176213" cy="6350"/>
            </a:xfrm>
            <a:custGeom>
              <a:rect b="b" l="l" r="r" t="t"/>
              <a:pathLst>
                <a:path extrusionOk="0" h="3" w="92">
                  <a:moveTo>
                    <a:pt x="71" y="3"/>
                  </a:moveTo>
                  <a:lnTo>
                    <a:pt x="71" y="3"/>
                  </a:lnTo>
                  <a:cubicBezTo>
                    <a:pt x="47" y="2"/>
                    <a:pt x="88" y="1"/>
                    <a:pt x="92" y="0"/>
                  </a:cubicBezTo>
                  <a:lnTo>
                    <a:pt x="8" y="1"/>
                  </a:lnTo>
                  <a:cubicBezTo>
                    <a:pt x="8" y="1"/>
                    <a:pt x="0" y="2"/>
                    <a:pt x="2" y="3"/>
                  </a:cubicBezTo>
                  <a:lnTo>
                    <a:pt x="71" y="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2112962" y="2714625"/>
              <a:ext cx="90488" cy="4762"/>
            </a:xfrm>
            <a:custGeom>
              <a:rect b="b" l="l" r="r" t="t"/>
              <a:pathLst>
                <a:path extrusionOk="0" h="2" w="47">
                  <a:moveTo>
                    <a:pt x="22" y="0"/>
                  </a:moveTo>
                  <a:lnTo>
                    <a:pt x="22" y="0"/>
                  </a:lnTo>
                  <a:cubicBezTo>
                    <a:pt x="19" y="1"/>
                    <a:pt x="11" y="1"/>
                    <a:pt x="0" y="2"/>
                  </a:cubicBezTo>
                  <a:lnTo>
                    <a:pt x="47" y="2"/>
                  </a:lnTo>
                  <a:cubicBezTo>
                    <a:pt x="47" y="1"/>
                    <a:pt x="41" y="0"/>
                    <a:pt x="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2101850" y="2811463"/>
              <a:ext cx="71438" cy="3175"/>
            </a:xfrm>
            <a:custGeom>
              <a:rect b="b" l="l" r="r" t="t"/>
              <a:pathLst>
                <a:path extrusionOk="0" h="1" w="37">
                  <a:moveTo>
                    <a:pt x="37" y="0"/>
                  </a:moveTo>
                  <a:lnTo>
                    <a:pt x="37" y="0"/>
                  </a:lnTo>
                  <a:lnTo>
                    <a:pt x="22" y="1"/>
                  </a:lnTo>
                  <a:lnTo>
                    <a:pt x="0" y="1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1724025" y="2805113"/>
              <a:ext cx="120650" cy="4762"/>
            </a:xfrm>
            <a:custGeom>
              <a:rect b="b" l="l" r="r" t="t"/>
              <a:pathLst>
                <a:path extrusionOk="0" h="2" w="63">
                  <a:moveTo>
                    <a:pt x="0" y="0"/>
                  </a:moveTo>
                  <a:lnTo>
                    <a:pt x="0" y="0"/>
                  </a:lnTo>
                  <a:cubicBezTo>
                    <a:pt x="18" y="2"/>
                    <a:pt x="52" y="1"/>
                    <a:pt x="63" y="0"/>
                  </a:cubicBezTo>
                  <a:cubicBezTo>
                    <a:pt x="24" y="0"/>
                    <a:pt x="41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1744662" y="2833688"/>
              <a:ext cx="73025" cy="3175"/>
            </a:xfrm>
            <a:custGeom>
              <a:rect b="b" l="l" r="r" t="t"/>
              <a:pathLst>
                <a:path extrusionOk="0" h="1" w="38">
                  <a:moveTo>
                    <a:pt x="38" y="0"/>
                  </a:moveTo>
                  <a:lnTo>
                    <a:pt x="38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-474663" y="2741613"/>
              <a:ext cx="34925" cy="0"/>
            </a:xfrm>
            <a:custGeom>
              <a:rect b="b" l="l" r="r" t="t"/>
              <a:pathLst>
                <a:path extrusionOk="0" h="120000" w="18">
                  <a:moveTo>
                    <a:pt x="18" y="0"/>
                  </a:move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-947738" y="2725738"/>
              <a:ext cx="1239838" cy="19050"/>
            </a:xfrm>
            <a:custGeom>
              <a:rect b="b" l="l" r="r" t="t"/>
              <a:pathLst>
                <a:path extrusionOk="0" h="8" w="647">
                  <a:moveTo>
                    <a:pt x="588" y="5"/>
                  </a:moveTo>
                  <a:lnTo>
                    <a:pt x="588" y="5"/>
                  </a:lnTo>
                  <a:cubicBezTo>
                    <a:pt x="499" y="3"/>
                    <a:pt x="647" y="3"/>
                    <a:pt x="619" y="0"/>
                  </a:cubicBezTo>
                  <a:lnTo>
                    <a:pt x="570" y="1"/>
                  </a:lnTo>
                  <a:lnTo>
                    <a:pt x="574" y="0"/>
                  </a:lnTo>
                  <a:lnTo>
                    <a:pt x="515" y="1"/>
                  </a:lnTo>
                  <a:cubicBezTo>
                    <a:pt x="527" y="2"/>
                    <a:pt x="536" y="2"/>
                    <a:pt x="533" y="3"/>
                  </a:cubicBezTo>
                  <a:cubicBezTo>
                    <a:pt x="454" y="3"/>
                    <a:pt x="508" y="2"/>
                    <a:pt x="450" y="0"/>
                  </a:cubicBezTo>
                  <a:lnTo>
                    <a:pt x="361" y="0"/>
                  </a:lnTo>
                  <a:lnTo>
                    <a:pt x="368" y="0"/>
                  </a:lnTo>
                  <a:cubicBezTo>
                    <a:pt x="361" y="0"/>
                    <a:pt x="357" y="0"/>
                    <a:pt x="355" y="0"/>
                  </a:cubicBezTo>
                  <a:lnTo>
                    <a:pt x="55" y="1"/>
                  </a:lnTo>
                  <a:cubicBezTo>
                    <a:pt x="0" y="3"/>
                    <a:pt x="85" y="4"/>
                    <a:pt x="45" y="6"/>
                  </a:cubicBezTo>
                  <a:cubicBezTo>
                    <a:pt x="108" y="6"/>
                    <a:pt x="202" y="8"/>
                    <a:pt x="207" y="5"/>
                  </a:cubicBezTo>
                  <a:cubicBezTo>
                    <a:pt x="205" y="5"/>
                    <a:pt x="201" y="6"/>
                    <a:pt x="214" y="6"/>
                  </a:cubicBezTo>
                  <a:lnTo>
                    <a:pt x="250" y="4"/>
                  </a:lnTo>
                  <a:lnTo>
                    <a:pt x="216" y="3"/>
                  </a:lnTo>
                  <a:cubicBezTo>
                    <a:pt x="252" y="1"/>
                    <a:pt x="371" y="1"/>
                    <a:pt x="393" y="3"/>
                  </a:cubicBezTo>
                  <a:cubicBezTo>
                    <a:pt x="325" y="4"/>
                    <a:pt x="359" y="6"/>
                    <a:pt x="265" y="5"/>
                  </a:cubicBezTo>
                  <a:cubicBezTo>
                    <a:pt x="269" y="6"/>
                    <a:pt x="286" y="7"/>
                    <a:pt x="265" y="7"/>
                  </a:cubicBezTo>
                  <a:cubicBezTo>
                    <a:pt x="375" y="6"/>
                    <a:pt x="474" y="8"/>
                    <a:pt x="588" y="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-1944688" y="2741613"/>
              <a:ext cx="4763" cy="0"/>
            </a:xfrm>
            <a:custGeom>
              <a:rect b="b" l="l" r="r" t="t"/>
              <a:pathLst>
                <a:path extrusionOk="0" h="120000" w="2">
                  <a:moveTo>
                    <a:pt x="1" y="0"/>
                  </a:moveTo>
                  <a:lnTo>
                    <a:pt x="1" y="0"/>
                  </a:lnTo>
                  <a:lnTo>
                    <a:pt x="2" y="0"/>
                  </a:ln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-1939925" y="2735263"/>
              <a:ext cx="173038" cy="6350"/>
            </a:xfrm>
            <a:custGeom>
              <a:rect b="b" l="l" r="r" t="t"/>
              <a:pathLst>
                <a:path extrusionOk="0" h="3" w="90">
                  <a:moveTo>
                    <a:pt x="36" y="3"/>
                  </a:moveTo>
                  <a:lnTo>
                    <a:pt x="36" y="3"/>
                  </a:lnTo>
                  <a:lnTo>
                    <a:pt x="90" y="0"/>
                  </a:lnTo>
                  <a:lnTo>
                    <a:pt x="6" y="1"/>
                  </a:lnTo>
                  <a:lnTo>
                    <a:pt x="0" y="3"/>
                  </a:lnTo>
                  <a:cubicBezTo>
                    <a:pt x="8" y="2"/>
                    <a:pt x="37" y="1"/>
                    <a:pt x="48" y="2"/>
                  </a:cubicBezTo>
                  <a:lnTo>
                    <a:pt x="36" y="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-1773238" y="2733675"/>
              <a:ext cx="123825" cy="12700"/>
            </a:xfrm>
            <a:custGeom>
              <a:rect b="b" l="l" r="r" t="t"/>
              <a:pathLst>
                <a:path extrusionOk="0" h="6" w="65">
                  <a:moveTo>
                    <a:pt x="65" y="0"/>
                  </a:moveTo>
                  <a:lnTo>
                    <a:pt x="65" y="0"/>
                  </a:lnTo>
                  <a:cubicBezTo>
                    <a:pt x="22" y="1"/>
                    <a:pt x="25" y="3"/>
                    <a:pt x="48" y="4"/>
                  </a:cubicBezTo>
                  <a:cubicBezTo>
                    <a:pt x="8" y="5"/>
                    <a:pt x="27" y="1"/>
                    <a:pt x="0" y="4"/>
                  </a:cubicBezTo>
                  <a:cubicBezTo>
                    <a:pt x="1" y="6"/>
                    <a:pt x="50" y="5"/>
                    <a:pt x="61" y="4"/>
                  </a:cubicBezTo>
                  <a:lnTo>
                    <a:pt x="6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-1057275" y="2735263"/>
              <a:ext cx="57150" cy="3175"/>
            </a:xfrm>
            <a:custGeom>
              <a:rect b="b" l="l" r="r" t="t"/>
              <a:pathLst>
                <a:path extrusionOk="0" h="1" w="30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30" y="1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-1116013" y="2738438"/>
              <a:ext cx="58738" cy="3175"/>
            </a:xfrm>
            <a:custGeom>
              <a:rect b="b" l="l" r="r" t="t"/>
              <a:pathLst>
                <a:path extrusionOk="0" h="2" w="30">
                  <a:moveTo>
                    <a:pt x="30" y="0"/>
                  </a:moveTo>
                  <a:lnTo>
                    <a:pt x="30" y="0"/>
                  </a:lnTo>
                  <a:lnTo>
                    <a:pt x="0" y="0"/>
                  </a:lnTo>
                  <a:cubicBezTo>
                    <a:pt x="2" y="0"/>
                    <a:pt x="4" y="1"/>
                    <a:pt x="9" y="2"/>
                  </a:cubicBezTo>
                  <a:lnTo>
                    <a:pt x="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-1349375" y="2735263"/>
              <a:ext cx="84138" cy="0"/>
            </a:xfrm>
            <a:custGeom>
              <a:rect b="b" l="l" r="r" t="t"/>
              <a:pathLst>
                <a:path extrusionOk="0" h="120000" w="44">
                  <a:moveTo>
                    <a:pt x="44" y="0"/>
                  </a:moveTo>
                  <a:lnTo>
                    <a:pt x="44" y="0"/>
                  </a:lnTo>
                  <a:lnTo>
                    <a:pt x="0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-1265238" y="2735263"/>
              <a:ext cx="65088" cy="3175"/>
            </a:xfrm>
            <a:custGeom>
              <a:rect b="b" l="l" r="r" t="t"/>
              <a:pathLst>
                <a:path extrusionOk="0" h="1" w="34">
                  <a:moveTo>
                    <a:pt x="34" y="1"/>
                  </a:moveTo>
                  <a:lnTo>
                    <a:pt x="34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3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-1219200" y="2728913"/>
              <a:ext cx="103188" cy="9525"/>
            </a:xfrm>
            <a:custGeom>
              <a:rect b="b" l="l" r="r" t="t"/>
              <a:pathLst>
                <a:path extrusionOk="0" h="4" w="54">
                  <a:moveTo>
                    <a:pt x="54" y="4"/>
                  </a:moveTo>
                  <a:lnTo>
                    <a:pt x="54" y="4"/>
                  </a:lnTo>
                  <a:cubicBezTo>
                    <a:pt x="49" y="2"/>
                    <a:pt x="43" y="0"/>
                    <a:pt x="0" y="1"/>
                  </a:cubicBezTo>
                  <a:lnTo>
                    <a:pt x="9" y="3"/>
                  </a:lnTo>
                  <a:lnTo>
                    <a:pt x="54" y="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0" name="Google Shape;130;p2"/>
            <p:cNvSpPr/>
            <p:nvPr/>
          </p:nvSpPr>
          <p:spPr>
            <a:xfrm>
              <a:off x="1225550" y="2830513"/>
              <a:ext cx="73025" cy="3175"/>
            </a:xfrm>
            <a:custGeom>
              <a:rect b="b" l="l" r="r" t="t"/>
              <a:pathLst>
                <a:path extrusionOk="0" h="2" w="38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4" y="2"/>
                  </a:lnTo>
                  <a:lnTo>
                    <a:pt x="38" y="1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874712" y="2827338"/>
              <a:ext cx="39688" cy="3175"/>
            </a:xfrm>
            <a:custGeom>
              <a:rect b="b" l="l" r="r" t="t"/>
              <a:pathLst>
                <a:path extrusionOk="0" h="1" w="2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9" y="1"/>
                    <a:pt x="16" y="1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417512" y="2827338"/>
              <a:ext cx="457200" cy="31750"/>
            </a:xfrm>
            <a:custGeom>
              <a:rect b="b" l="l" r="r" t="t"/>
              <a:pathLst>
                <a:path extrusionOk="0" h="14" w="238">
                  <a:moveTo>
                    <a:pt x="113" y="12"/>
                  </a:moveTo>
                  <a:lnTo>
                    <a:pt x="113" y="12"/>
                  </a:lnTo>
                  <a:cubicBezTo>
                    <a:pt x="73" y="10"/>
                    <a:pt x="168" y="9"/>
                    <a:pt x="94" y="9"/>
                  </a:cubicBezTo>
                  <a:cubicBezTo>
                    <a:pt x="88" y="7"/>
                    <a:pt x="122" y="5"/>
                    <a:pt x="157" y="6"/>
                  </a:cubicBezTo>
                  <a:cubicBezTo>
                    <a:pt x="155" y="7"/>
                    <a:pt x="123" y="7"/>
                    <a:pt x="145" y="8"/>
                  </a:cubicBezTo>
                  <a:cubicBezTo>
                    <a:pt x="168" y="7"/>
                    <a:pt x="177" y="8"/>
                    <a:pt x="169" y="6"/>
                  </a:cubicBezTo>
                  <a:cubicBezTo>
                    <a:pt x="208" y="4"/>
                    <a:pt x="212" y="3"/>
                    <a:pt x="238" y="1"/>
                  </a:cubicBezTo>
                  <a:cubicBezTo>
                    <a:pt x="191" y="2"/>
                    <a:pt x="92" y="0"/>
                    <a:pt x="32" y="3"/>
                  </a:cubicBezTo>
                  <a:cubicBezTo>
                    <a:pt x="0" y="6"/>
                    <a:pt x="20" y="9"/>
                    <a:pt x="19" y="13"/>
                  </a:cubicBezTo>
                  <a:cubicBezTo>
                    <a:pt x="24" y="14"/>
                    <a:pt x="110" y="14"/>
                    <a:pt x="113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755650" y="2859087"/>
              <a:ext cx="68263" cy="4762"/>
            </a:xfrm>
            <a:custGeom>
              <a:rect b="b" l="l" r="r" t="t"/>
              <a:pathLst>
                <a:path extrusionOk="0" h="2" w="36">
                  <a:moveTo>
                    <a:pt x="0" y="1"/>
                  </a:moveTo>
                  <a:lnTo>
                    <a:pt x="0" y="1"/>
                  </a:lnTo>
                  <a:cubicBezTo>
                    <a:pt x="19" y="2"/>
                    <a:pt x="24" y="1"/>
                    <a:pt x="36" y="1"/>
                  </a:cubicBezTo>
                  <a:cubicBezTo>
                    <a:pt x="33" y="0"/>
                    <a:pt x="15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4" name="Google Shape;134;p2"/>
            <p:cNvSpPr/>
            <p:nvPr/>
          </p:nvSpPr>
          <p:spPr>
            <a:xfrm>
              <a:off x="-133350" y="2798763"/>
              <a:ext cx="111125" cy="4762"/>
            </a:xfrm>
            <a:custGeom>
              <a:rect b="b" l="l" r="r" t="t"/>
              <a:pathLst>
                <a:path extrusionOk="0" h="2" w="58">
                  <a:moveTo>
                    <a:pt x="37" y="0"/>
                  </a:moveTo>
                  <a:lnTo>
                    <a:pt x="37" y="0"/>
                  </a:lnTo>
                  <a:cubicBezTo>
                    <a:pt x="34" y="1"/>
                    <a:pt x="0" y="1"/>
                    <a:pt x="7" y="2"/>
                  </a:cubicBezTo>
                  <a:lnTo>
                    <a:pt x="58" y="2"/>
                  </a:lnTo>
                  <a:cubicBezTo>
                    <a:pt x="46" y="2"/>
                    <a:pt x="42" y="1"/>
                    <a:pt x="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5" name="Google Shape;135;p2"/>
            <p:cNvSpPr/>
            <p:nvPr/>
          </p:nvSpPr>
          <p:spPr>
            <a:xfrm>
              <a:off x="-22225" y="2800350"/>
              <a:ext cx="44450" cy="3175"/>
            </a:xfrm>
            <a:custGeom>
              <a:rect b="b" l="l" r="r" t="t"/>
              <a:pathLst>
                <a:path extrusionOk="0" h="1" w="23">
                  <a:moveTo>
                    <a:pt x="23" y="0"/>
                  </a:moveTo>
                  <a:lnTo>
                    <a:pt x="23" y="0"/>
                  </a:lnTo>
                  <a:lnTo>
                    <a:pt x="0" y="1"/>
                  </a:lnTo>
                  <a:cubicBezTo>
                    <a:pt x="6" y="1"/>
                    <a:pt x="13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6" name="Google Shape;136;p2"/>
            <p:cNvSpPr/>
            <p:nvPr/>
          </p:nvSpPr>
          <p:spPr>
            <a:xfrm>
              <a:off x="-66675" y="2798763"/>
              <a:ext cx="6350" cy="0"/>
            </a:xfrm>
            <a:custGeom>
              <a:rect b="b" l="l" r="r" t="t"/>
              <a:pathLst>
                <a:path extrusionOk="0" h="120000" w="3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cubicBezTo>
                    <a:pt x="3" y="0"/>
                    <a:pt x="3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-1566863" y="2730500"/>
              <a:ext cx="65088" cy="3175"/>
            </a:xfrm>
            <a:custGeom>
              <a:rect b="b" l="l" r="r" t="t"/>
              <a:pathLst>
                <a:path extrusionOk="0" h="1" w="34">
                  <a:moveTo>
                    <a:pt x="33" y="1"/>
                  </a:moveTo>
                  <a:lnTo>
                    <a:pt x="33" y="1"/>
                  </a:lnTo>
                  <a:cubicBezTo>
                    <a:pt x="34" y="0"/>
                    <a:pt x="12" y="1"/>
                    <a:pt x="0" y="1"/>
                  </a:cubicBezTo>
                  <a:cubicBezTo>
                    <a:pt x="9" y="1"/>
                    <a:pt x="22" y="1"/>
                    <a:pt x="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8" name="Google Shape;138;p2"/>
            <p:cNvSpPr/>
            <p:nvPr/>
          </p:nvSpPr>
          <p:spPr>
            <a:xfrm>
              <a:off x="-3175000" y="2740025"/>
              <a:ext cx="38100" cy="0"/>
            </a:xfrm>
            <a:custGeom>
              <a:rect b="b" l="l" r="r" t="t"/>
              <a:pathLst>
                <a:path extrusionOk="0" h="120000" w="20">
                  <a:moveTo>
                    <a:pt x="20" y="0"/>
                  </a:moveTo>
                  <a:lnTo>
                    <a:pt x="20" y="0"/>
                  </a:lnTo>
                  <a:lnTo>
                    <a:pt x="0" y="0"/>
                  </a:lnTo>
                  <a:cubicBezTo>
                    <a:pt x="7" y="0"/>
                    <a:pt x="11" y="0"/>
                    <a:pt x="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9" name="Google Shape;139;p2"/>
            <p:cNvSpPr/>
            <p:nvPr/>
          </p:nvSpPr>
          <p:spPr>
            <a:xfrm>
              <a:off x="-3735388" y="2803525"/>
              <a:ext cx="6350" cy="1587"/>
            </a:xfrm>
            <a:custGeom>
              <a:rect b="b" l="l" r="r" t="t"/>
              <a:pathLst>
                <a:path extrusionOk="0" h="1" w="4">
                  <a:moveTo>
                    <a:pt x="4" y="0"/>
                  </a:moveTo>
                  <a:lnTo>
                    <a:pt x="4" y="0"/>
                  </a:lnTo>
                  <a:cubicBezTo>
                    <a:pt x="3" y="0"/>
                    <a:pt x="2" y="1"/>
                    <a:pt x="0" y="1"/>
                  </a:cubicBezTo>
                  <a:cubicBezTo>
                    <a:pt x="2" y="1"/>
                    <a:pt x="3" y="1"/>
                    <a:pt x="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40" name="Google Shape;140;p2"/>
            <p:cNvSpPr/>
            <p:nvPr/>
          </p:nvSpPr>
          <p:spPr>
            <a:xfrm>
              <a:off x="-3924300" y="2803525"/>
              <a:ext cx="188913" cy="3175"/>
            </a:xfrm>
            <a:custGeom>
              <a:rect b="b" l="l" r="r" t="t"/>
              <a:pathLst>
                <a:path extrusionOk="0" h="2" w="98">
                  <a:moveTo>
                    <a:pt x="98" y="1"/>
                  </a:moveTo>
                  <a:lnTo>
                    <a:pt x="98" y="1"/>
                  </a:lnTo>
                  <a:cubicBezTo>
                    <a:pt x="84" y="2"/>
                    <a:pt x="42" y="0"/>
                    <a:pt x="26" y="1"/>
                  </a:cubicBezTo>
                  <a:lnTo>
                    <a:pt x="28" y="1"/>
                  </a:lnTo>
                  <a:lnTo>
                    <a:pt x="0" y="2"/>
                  </a:lnTo>
                  <a:cubicBezTo>
                    <a:pt x="27" y="2"/>
                    <a:pt x="82" y="2"/>
                    <a:pt x="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</p:grpSp>
      <p:sp>
        <p:nvSpPr>
          <p:cNvPr id="141" name="Google Shape;141;p2"/>
          <p:cNvSpPr txBox="1"/>
          <p:nvPr>
            <p:ph idx="1" type="subTitle"/>
          </p:nvPr>
        </p:nvSpPr>
        <p:spPr>
          <a:xfrm>
            <a:off x="1522413" y="5105400"/>
            <a:ext cx="9143999" cy="10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1223" name="Shape 1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4" name="Google Shape;1224;p11"/>
          <p:cNvSpPr txBox="1"/>
          <p:nvPr>
            <p:ph type="title"/>
          </p:nvPr>
        </p:nvSpPr>
        <p:spPr>
          <a:xfrm>
            <a:off x="1522414" y="274638"/>
            <a:ext cx="9143998" cy="1020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descr="Line graphic" id="1225" name="Google Shape;1225;p11"/>
          <p:cNvGrpSpPr/>
          <p:nvPr/>
        </p:nvGrpSpPr>
        <p:grpSpPr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226" name="Google Shape;1226;p11"/>
            <p:cNvSpPr/>
            <p:nvPr/>
          </p:nvSpPr>
          <p:spPr>
            <a:xfrm>
              <a:off x="12028488" y="1525554"/>
              <a:ext cx="63500" cy="4924"/>
            </a:xfrm>
            <a:custGeom>
              <a:rect b="b" l="l" r="r" t="t"/>
              <a:pathLst>
                <a:path extrusionOk="0" h="6" w="67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27" name="Google Shape;1227;p11"/>
            <p:cNvSpPr/>
            <p:nvPr/>
          </p:nvSpPr>
          <p:spPr>
            <a:xfrm>
              <a:off x="12022138" y="1532939"/>
              <a:ext cx="19050" cy="1231"/>
            </a:xfrm>
            <a:custGeom>
              <a:rect b="b" l="l" r="r" t="t"/>
              <a:pathLst>
                <a:path extrusionOk="0" h="2" w="20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28" name="Google Shape;1228;p11"/>
            <p:cNvSpPr/>
            <p:nvPr/>
          </p:nvSpPr>
          <p:spPr>
            <a:xfrm>
              <a:off x="12041188" y="1531708"/>
              <a:ext cx="39687" cy="6155"/>
            </a:xfrm>
            <a:custGeom>
              <a:rect b="b" l="l" r="r" t="t"/>
              <a:pathLst>
                <a:path extrusionOk="0" h="6" w="41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29" name="Google Shape;1229;p11"/>
            <p:cNvSpPr/>
            <p:nvPr/>
          </p:nvSpPr>
          <p:spPr>
            <a:xfrm>
              <a:off x="11831638" y="1526784"/>
              <a:ext cx="42862" cy="4924"/>
            </a:xfrm>
            <a:custGeom>
              <a:rect b="b" l="l" r="r" t="t"/>
              <a:pathLst>
                <a:path extrusionOk="0" h="6" w="45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30" name="Google Shape;1230;p11"/>
            <p:cNvSpPr/>
            <p:nvPr/>
          </p:nvSpPr>
          <p:spPr>
            <a:xfrm>
              <a:off x="11809413" y="1531708"/>
              <a:ext cx="41275" cy="2462"/>
            </a:xfrm>
            <a:custGeom>
              <a:rect b="b" l="l" r="r" t="t"/>
              <a:pathLst>
                <a:path extrusionOk="0" h="3" w="44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31" name="Google Shape;1231;p11"/>
            <p:cNvSpPr/>
            <p:nvPr/>
          </p:nvSpPr>
          <p:spPr>
            <a:xfrm>
              <a:off x="12003088" y="1537863"/>
              <a:ext cx="77787" cy="3693"/>
            </a:xfrm>
            <a:custGeom>
              <a:rect b="b" l="l" r="r" t="t"/>
              <a:pathLst>
                <a:path extrusionOk="0" h="5" w="82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32" name="Google Shape;1232;p11"/>
            <p:cNvSpPr/>
            <p:nvPr/>
          </p:nvSpPr>
          <p:spPr>
            <a:xfrm>
              <a:off x="11664950" y="1523092"/>
              <a:ext cx="39687" cy="4924"/>
            </a:xfrm>
            <a:custGeom>
              <a:rect b="b" l="l" r="r" t="t"/>
              <a:pathLst>
                <a:path extrusionOk="0" h="5" w="42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33" name="Google Shape;1233;p11"/>
            <p:cNvSpPr/>
            <p:nvPr/>
          </p:nvSpPr>
          <p:spPr>
            <a:xfrm>
              <a:off x="11506200" y="1521861"/>
              <a:ext cx="92075" cy="4924"/>
            </a:xfrm>
            <a:custGeom>
              <a:rect b="b" l="l" r="r" t="t"/>
              <a:pathLst>
                <a:path extrusionOk="0" h="6" w="98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34" name="Google Shape;1234;p11"/>
            <p:cNvSpPr/>
            <p:nvPr/>
          </p:nvSpPr>
          <p:spPr>
            <a:xfrm>
              <a:off x="11471275" y="1525554"/>
              <a:ext cx="34925" cy="3693"/>
            </a:xfrm>
            <a:custGeom>
              <a:rect b="b" l="l" r="r" t="t"/>
              <a:pathLst>
                <a:path extrusionOk="0" h="3" w="36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35" name="Google Shape;1235;p11"/>
            <p:cNvSpPr/>
            <p:nvPr/>
          </p:nvSpPr>
          <p:spPr>
            <a:xfrm>
              <a:off x="11710988" y="1529246"/>
              <a:ext cx="30162" cy="4924"/>
            </a:xfrm>
            <a:custGeom>
              <a:rect b="b" l="l" r="r" t="t"/>
              <a:pathLst>
                <a:path extrusionOk="0" h="5" w="32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36" name="Google Shape;1236;p11"/>
            <p:cNvSpPr/>
            <p:nvPr/>
          </p:nvSpPr>
          <p:spPr>
            <a:xfrm>
              <a:off x="11691938" y="1532939"/>
              <a:ext cx="34925" cy="1231"/>
            </a:xfrm>
            <a:custGeom>
              <a:rect b="b" l="l" r="r" t="t"/>
              <a:pathLst>
                <a:path extrusionOk="0" h="1" w="36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37" name="Google Shape;1237;p11"/>
            <p:cNvSpPr/>
            <p:nvPr/>
          </p:nvSpPr>
          <p:spPr>
            <a:xfrm>
              <a:off x="11741150" y="1534170"/>
              <a:ext cx="4762" cy="0"/>
            </a:xfrm>
            <a:custGeom>
              <a:rect b="b" l="l" r="r" t="t"/>
              <a:pathLst>
                <a:path extrusionOk="0" h="120000"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38" name="Google Shape;1238;p11"/>
            <p:cNvSpPr/>
            <p:nvPr/>
          </p:nvSpPr>
          <p:spPr>
            <a:xfrm>
              <a:off x="11841163" y="1537863"/>
              <a:ext cx="71437" cy="8617"/>
            </a:xfrm>
            <a:custGeom>
              <a:rect b="b" l="l" r="r" t="t"/>
              <a:pathLst>
                <a:path extrusionOk="0" h="9" w="75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39" name="Google Shape;1239;p11"/>
            <p:cNvSpPr/>
            <p:nvPr/>
          </p:nvSpPr>
          <p:spPr>
            <a:xfrm>
              <a:off x="11764963" y="1535401"/>
              <a:ext cx="44450" cy="3693"/>
            </a:xfrm>
            <a:custGeom>
              <a:rect b="b" l="l" r="r" t="t"/>
              <a:pathLst>
                <a:path extrusionOk="0" h="4" w="47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40" name="Google Shape;1240;p11"/>
            <p:cNvSpPr/>
            <p:nvPr/>
          </p:nvSpPr>
          <p:spPr>
            <a:xfrm>
              <a:off x="11744325" y="1537863"/>
              <a:ext cx="20637" cy="2462"/>
            </a:xfrm>
            <a:custGeom>
              <a:rect b="b" l="l" r="r" t="t"/>
              <a:pathLst>
                <a:path extrusionOk="0" h="2" w="2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41" name="Google Shape;1241;p11"/>
            <p:cNvSpPr/>
            <p:nvPr/>
          </p:nvSpPr>
          <p:spPr>
            <a:xfrm>
              <a:off x="11482388" y="1531708"/>
              <a:ext cx="85725" cy="3693"/>
            </a:xfrm>
            <a:custGeom>
              <a:rect b="b" l="l" r="r" t="t"/>
              <a:pathLst>
                <a:path extrusionOk="0" h="4" w="90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42" name="Google Shape;1242;p11"/>
            <p:cNvSpPr/>
            <p:nvPr/>
          </p:nvSpPr>
          <p:spPr>
            <a:xfrm>
              <a:off x="11626850" y="1532939"/>
              <a:ext cx="4762" cy="1231"/>
            </a:xfrm>
            <a:custGeom>
              <a:rect b="b" l="l" r="r" t="t"/>
              <a:pathLst>
                <a:path extrusionOk="0" h="1" w="5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43" name="Google Shape;1243;p11"/>
            <p:cNvSpPr/>
            <p:nvPr/>
          </p:nvSpPr>
          <p:spPr>
            <a:xfrm>
              <a:off x="11261725" y="1534170"/>
              <a:ext cx="4762" cy="0"/>
            </a:xfrm>
            <a:custGeom>
              <a:rect b="b" l="l" r="r" t="t"/>
              <a:pathLst>
                <a:path extrusionOk="0" h="1" w="5">
                  <a:moveTo>
                    <a:pt x="0" y="0"/>
                  </a:moveTo>
                  <a:lnTo>
                    <a:pt x="0" y="0"/>
                  </a:lnTo>
                  <a:lnTo>
                    <a:pt x="4" y="0"/>
                  </a:lnTo>
                  <a:cubicBezTo>
                    <a:pt x="4" y="0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44" name="Google Shape;1244;p11"/>
            <p:cNvSpPr/>
            <p:nvPr/>
          </p:nvSpPr>
          <p:spPr>
            <a:xfrm>
              <a:off x="11553825" y="1534170"/>
              <a:ext cx="44450" cy="2462"/>
            </a:xfrm>
            <a:custGeom>
              <a:rect b="b" l="l" r="r" t="t"/>
              <a:pathLst>
                <a:path extrusionOk="0" h="2" w="47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45" name="Google Shape;1245;p11"/>
            <p:cNvSpPr/>
            <p:nvPr/>
          </p:nvSpPr>
          <p:spPr>
            <a:xfrm>
              <a:off x="11409363" y="1529246"/>
              <a:ext cx="31750" cy="2462"/>
            </a:xfrm>
            <a:custGeom>
              <a:rect b="b" l="l" r="r" t="t"/>
              <a:pathLst>
                <a:path extrusionOk="0" h="3" w="3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46" name="Google Shape;1246;p11"/>
            <p:cNvSpPr/>
            <p:nvPr/>
          </p:nvSpPr>
          <p:spPr>
            <a:xfrm>
              <a:off x="11618913" y="1531708"/>
              <a:ext cx="6350" cy="0"/>
            </a:xfrm>
            <a:custGeom>
              <a:rect b="b" l="l" r="r" t="t"/>
              <a:pathLst>
                <a:path extrusionOk="0" h="1" w="6">
                  <a:moveTo>
                    <a:pt x="3" y="0"/>
                  </a:moveTo>
                  <a:lnTo>
                    <a:pt x="3" y="0"/>
                  </a:lnTo>
                  <a:lnTo>
                    <a:pt x="6" y="0"/>
                  </a:lnTo>
                  <a:cubicBezTo>
                    <a:pt x="0" y="0"/>
                    <a:pt x="0" y="0"/>
                    <a:pt x="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47" name="Google Shape;1247;p11"/>
            <p:cNvSpPr/>
            <p:nvPr/>
          </p:nvSpPr>
          <p:spPr>
            <a:xfrm>
              <a:off x="11598275" y="1531708"/>
              <a:ext cx="28575" cy="2462"/>
            </a:xfrm>
            <a:custGeom>
              <a:rect b="b" l="l" r="r" t="t"/>
              <a:pathLst>
                <a:path extrusionOk="0" h="3" w="31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48" name="Google Shape;1248;p11"/>
            <p:cNvSpPr/>
            <p:nvPr/>
          </p:nvSpPr>
          <p:spPr>
            <a:xfrm>
              <a:off x="11137900" y="1534170"/>
              <a:ext cx="188912" cy="23388"/>
            </a:xfrm>
            <a:custGeom>
              <a:rect b="b" l="l" r="r" t="t"/>
              <a:pathLst>
                <a:path extrusionOk="0" h="27" w="198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49" name="Google Shape;1249;p11"/>
            <p:cNvSpPr/>
            <p:nvPr/>
          </p:nvSpPr>
          <p:spPr>
            <a:xfrm>
              <a:off x="11266488" y="1529246"/>
              <a:ext cx="95250" cy="4924"/>
            </a:xfrm>
            <a:custGeom>
              <a:rect b="b" l="l" r="r" t="t"/>
              <a:pathLst>
                <a:path extrusionOk="0" h="6" w="100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50" name="Google Shape;1250;p11"/>
            <p:cNvSpPr/>
            <p:nvPr/>
          </p:nvSpPr>
          <p:spPr>
            <a:xfrm>
              <a:off x="11361738" y="1531708"/>
              <a:ext cx="134937" cy="12309"/>
            </a:xfrm>
            <a:custGeom>
              <a:rect b="b" l="l" r="r" t="t"/>
              <a:pathLst>
                <a:path extrusionOk="0" h="14" w="142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51" name="Google Shape;1251;p11"/>
            <p:cNvSpPr/>
            <p:nvPr/>
          </p:nvSpPr>
          <p:spPr>
            <a:xfrm>
              <a:off x="11834813" y="1552634"/>
              <a:ext cx="9525" cy="1231"/>
            </a:xfrm>
            <a:custGeom>
              <a:rect b="b" l="l" r="r" t="t"/>
              <a:pathLst>
                <a:path extrusionOk="0" h="1" w="1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52" name="Google Shape;1252;p11"/>
            <p:cNvSpPr/>
            <p:nvPr/>
          </p:nvSpPr>
          <p:spPr>
            <a:xfrm>
              <a:off x="11764963" y="1542787"/>
              <a:ext cx="117475" cy="9847"/>
            </a:xfrm>
            <a:custGeom>
              <a:rect b="b" l="l" r="r" t="t"/>
              <a:pathLst>
                <a:path extrusionOk="0" h="12" w="12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53" name="Google Shape;1253;p11"/>
            <p:cNvSpPr/>
            <p:nvPr/>
          </p:nvSpPr>
          <p:spPr>
            <a:xfrm>
              <a:off x="11555413" y="1544017"/>
              <a:ext cx="69850" cy="4924"/>
            </a:xfrm>
            <a:custGeom>
              <a:rect b="b" l="l" r="r" t="t"/>
              <a:pathLst>
                <a:path extrusionOk="0" h="6" w="74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54" name="Google Shape;1254;p11"/>
            <p:cNvSpPr/>
            <p:nvPr/>
          </p:nvSpPr>
          <p:spPr>
            <a:xfrm>
              <a:off x="11223625" y="1528016"/>
              <a:ext cx="38100" cy="6155"/>
            </a:xfrm>
            <a:custGeom>
              <a:rect b="b" l="l" r="r" t="t"/>
              <a:pathLst>
                <a:path extrusionOk="0" h="7" w="40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55" name="Google Shape;1255;p11"/>
            <p:cNvSpPr/>
            <p:nvPr/>
          </p:nvSpPr>
          <p:spPr>
            <a:xfrm>
              <a:off x="11145838" y="1529246"/>
              <a:ext cx="22225" cy="2462"/>
            </a:xfrm>
            <a:custGeom>
              <a:rect b="b" l="l" r="r" t="t"/>
              <a:pathLst>
                <a:path extrusionOk="0" h="4" w="2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56" name="Google Shape;1256;p11"/>
            <p:cNvSpPr/>
            <p:nvPr/>
          </p:nvSpPr>
          <p:spPr>
            <a:xfrm>
              <a:off x="6197600" y="1566174"/>
              <a:ext cx="20637" cy="1231"/>
            </a:xfrm>
            <a:custGeom>
              <a:rect b="b" l="l" r="r" t="t"/>
              <a:pathLst>
                <a:path extrusionOk="0" h="1" w="2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57" name="Google Shape;1257;p11"/>
            <p:cNvSpPr/>
            <p:nvPr/>
          </p:nvSpPr>
          <p:spPr>
            <a:xfrm>
              <a:off x="6356350" y="1564943"/>
              <a:ext cx="9525" cy="1231"/>
            </a:xfrm>
            <a:custGeom>
              <a:rect b="b" l="l" r="r" t="t"/>
              <a:pathLst>
                <a:path extrusionOk="0" h="2" w="10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58" name="Google Shape;1258;p11"/>
            <p:cNvSpPr/>
            <p:nvPr/>
          </p:nvSpPr>
          <p:spPr>
            <a:xfrm>
              <a:off x="8950325" y="1521861"/>
              <a:ext cx="61912" cy="7386"/>
            </a:xfrm>
            <a:custGeom>
              <a:rect b="b" l="l" r="r" t="t"/>
              <a:pathLst>
                <a:path extrusionOk="0" h="9" w="65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59" name="Google Shape;1259;p11"/>
            <p:cNvSpPr/>
            <p:nvPr/>
          </p:nvSpPr>
          <p:spPr>
            <a:xfrm>
              <a:off x="7537450" y="1546479"/>
              <a:ext cx="28575" cy="3693"/>
            </a:xfrm>
            <a:custGeom>
              <a:rect b="b" l="l" r="r" t="t"/>
              <a:pathLst>
                <a:path extrusionOk="0" h="4" w="29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60" name="Google Shape;1260;p11"/>
            <p:cNvSpPr/>
            <p:nvPr/>
          </p:nvSpPr>
          <p:spPr>
            <a:xfrm>
              <a:off x="7478713" y="1562481"/>
              <a:ext cx="38100" cy="2462"/>
            </a:xfrm>
            <a:custGeom>
              <a:rect b="b" l="l" r="r" t="t"/>
              <a:pathLst>
                <a:path extrusionOk="0" h="3" w="40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61" name="Google Shape;1261;p11"/>
            <p:cNvSpPr/>
            <p:nvPr/>
          </p:nvSpPr>
          <p:spPr>
            <a:xfrm>
              <a:off x="5410200" y="1568636"/>
              <a:ext cx="36512" cy="3693"/>
            </a:xfrm>
            <a:custGeom>
              <a:rect b="b" l="l" r="r" t="t"/>
              <a:pathLst>
                <a:path extrusionOk="0" h="5" w="38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62" name="Google Shape;1262;p11"/>
            <p:cNvSpPr/>
            <p:nvPr/>
          </p:nvSpPr>
          <p:spPr>
            <a:xfrm>
              <a:off x="10206038" y="1530477"/>
              <a:ext cx="61912" cy="4924"/>
            </a:xfrm>
            <a:custGeom>
              <a:rect b="b" l="l" r="r" t="t"/>
              <a:pathLst>
                <a:path extrusionOk="0" h="6" w="65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63" name="Google Shape;1263;p11"/>
            <p:cNvSpPr/>
            <p:nvPr/>
          </p:nvSpPr>
          <p:spPr>
            <a:xfrm>
              <a:off x="6257925" y="1525554"/>
              <a:ext cx="19050" cy="2462"/>
            </a:xfrm>
            <a:custGeom>
              <a:rect b="b" l="l" r="r" t="t"/>
              <a:pathLst>
                <a:path extrusionOk="0" h="2" w="21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64" name="Google Shape;1264;p11"/>
            <p:cNvSpPr/>
            <p:nvPr/>
          </p:nvSpPr>
          <p:spPr>
            <a:xfrm>
              <a:off x="10134600" y="1528016"/>
              <a:ext cx="71437" cy="3693"/>
            </a:xfrm>
            <a:custGeom>
              <a:rect b="b" l="l" r="r" t="t"/>
              <a:pathLst>
                <a:path extrusionOk="0" h="4" w="75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65" name="Google Shape;1265;p11"/>
            <p:cNvSpPr/>
            <p:nvPr/>
          </p:nvSpPr>
          <p:spPr>
            <a:xfrm>
              <a:off x="2582863" y="1560020"/>
              <a:ext cx="7937" cy="1231"/>
            </a:xfrm>
            <a:custGeom>
              <a:rect b="b" l="l" r="r" t="t"/>
              <a:pathLst>
                <a:path extrusionOk="0" h="1" w="8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66" name="Google Shape;1266;p11"/>
            <p:cNvSpPr/>
            <p:nvPr/>
          </p:nvSpPr>
          <p:spPr>
            <a:xfrm>
              <a:off x="1762125" y="1521861"/>
              <a:ext cx="34925" cy="1231"/>
            </a:xfrm>
            <a:custGeom>
              <a:rect b="b" l="l" r="r" t="t"/>
              <a:pathLst>
                <a:path extrusionOk="0" h="1" w="36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67" name="Google Shape;1267;p11"/>
            <p:cNvSpPr/>
            <p:nvPr/>
          </p:nvSpPr>
          <p:spPr>
            <a:xfrm>
              <a:off x="10812463" y="1529246"/>
              <a:ext cx="19050" cy="1231"/>
            </a:xfrm>
            <a:custGeom>
              <a:rect b="b" l="l" r="r" t="t"/>
              <a:pathLst>
                <a:path extrusionOk="0" h="1" w="20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68" name="Google Shape;1268;p11"/>
            <p:cNvSpPr/>
            <p:nvPr/>
          </p:nvSpPr>
          <p:spPr>
            <a:xfrm>
              <a:off x="10896600" y="1545248"/>
              <a:ext cx="7937" cy="2462"/>
            </a:xfrm>
            <a:custGeom>
              <a:rect b="b" l="l" r="r" t="t"/>
              <a:pathLst>
                <a:path extrusionOk="0" h="3" w="8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69" name="Google Shape;1269;p11"/>
            <p:cNvSpPr/>
            <p:nvPr/>
          </p:nvSpPr>
          <p:spPr>
            <a:xfrm>
              <a:off x="9947275" y="1553865"/>
              <a:ext cx="4762" cy="1231"/>
            </a:xfrm>
            <a:custGeom>
              <a:rect b="b" l="l" r="r" t="t"/>
              <a:pathLst>
                <a:path extrusionOk="0" h="1" w="5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70" name="Google Shape;1270;p11"/>
            <p:cNvSpPr/>
            <p:nvPr/>
          </p:nvSpPr>
          <p:spPr>
            <a:xfrm>
              <a:off x="10817225" y="1531708"/>
              <a:ext cx="23812" cy="0"/>
            </a:xfrm>
            <a:custGeom>
              <a:rect b="b" l="l" r="r" t="t"/>
              <a:pathLst>
                <a:path extrusionOk="0" h="1" w="25">
                  <a:moveTo>
                    <a:pt x="25" y="0"/>
                  </a:moveTo>
                  <a:lnTo>
                    <a:pt x="25" y="0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71" name="Google Shape;1271;p11"/>
            <p:cNvSpPr/>
            <p:nvPr/>
          </p:nvSpPr>
          <p:spPr>
            <a:xfrm>
              <a:off x="10836275" y="1529246"/>
              <a:ext cx="19050" cy="1231"/>
            </a:xfrm>
            <a:custGeom>
              <a:rect b="b" l="l" r="r" t="t"/>
              <a:pathLst>
                <a:path extrusionOk="0" h="1" w="20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72" name="Google Shape;1272;p11"/>
            <p:cNvSpPr/>
            <p:nvPr/>
          </p:nvSpPr>
          <p:spPr>
            <a:xfrm>
              <a:off x="10787063" y="1530477"/>
              <a:ext cx="30162" cy="1231"/>
            </a:xfrm>
            <a:custGeom>
              <a:rect b="b" l="l" r="r" t="t"/>
              <a:pathLst>
                <a:path extrusionOk="0" h="1" w="3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73" name="Google Shape;1273;p11"/>
            <p:cNvSpPr/>
            <p:nvPr/>
          </p:nvSpPr>
          <p:spPr>
            <a:xfrm>
              <a:off x="4092575" y="1552634"/>
              <a:ext cx="20637" cy="2462"/>
            </a:xfrm>
            <a:custGeom>
              <a:rect b="b" l="l" r="r" t="t"/>
              <a:pathLst>
                <a:path extrusionOk="0" h="2" w="23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74" name="Google Shape;1274;p11"/>
            <p:cNvSpPr/>
            <p:nvPr/>
          </p:nvSpPr>
          <p:spPr>
            <a:xfrm>
              <a:off x="8528050" y="1567405"/>
              <a:ext cx="3175" cy="1231"/>
            </a:xfrm>
            <a:custGeom>
              <a:rect b="b" l="l" r="r" t="t"/>
              <a:pathLst>
                <a:path extrusionOk="0" h="1" w="3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75" name="Google Shape;1275;p11"/>
            <p:cNvSpPr/>
            <p:nvPr/>
          </p:nvSpPr>
          <p:spPr>
            <a:xfrm>
              <a:off x="8461375" y="1556326"/>
              <a:ext cx="66675" cy="14771"/>
            </a:xfrm>
            <a:custGeom>
              <a:rect b="b" l="l" r="r" t="t"/>
              <a:pathLst>
                <a:path extrusionOk="0" h="17" w="69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76" name="Google Shape;1276;p11"/>
            <p:cNvSpPr/>
            <p:nvPr/>
          </p:nvSpPr>
          <p:spPr>
            <a:xfrm>
              <a:off x="1562100" y="1514475"/>
              <a:ext cx="9563100" cy="64008"/>
            </a:xfrm>
            <a:custGeom>
              <a:rect b="b" l="l" r="r" t="t"/>
              <a:pathLst>
                <a:path extrusionOk="0" h="75" w="10030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77" name="Google Shape;1277;p11"/>
            <p:cNvSpPr/>
            <p:nvPr/>
          </p:nvSpPr>
          <p:spPr>
            <a:xfrm>
              <a:off x="7508875" y="1560020"/>
              <a:ext cx="11112" cy="3693"/>
            </a:xfrm>
            <a:custGeom>
              <a:rect b="b" l="l" r="r" t="t"/>
              <a:pathLst>
                <a:path extrusionOk="0" h="3" w="12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78" name="Google Shape;1278;p11"/>
            <p:cNvSpPr/>
            <p:nvPr/>
          </p:nvSpPr>
          <p:spPr>
            <a:xfrm>
              <a:off x="5434013" y="1567405"/>
              <a:ext cx="4762" cy="1231"/>
            </a:xfrm>
            <a:custGeom>
              <a:rect b="b" l="l" r="r" t="t"/>
              <a:pathLst>
                <a:path extrusionOk="0" h="1" w="5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79" name="Google Shape;1279;p11"/>
            <p:cNvSpPr/>
            <p:nvPr/>
          </p:nvSpPr>
          <p:spPr>
            <a:xfrm>
              <a:off x="9672638" y="1567405"/>
              <a:ext cx="25400" cy="2462"/>
            </a:xfrm>
            <a:custGeom>
              <a:rect b="b" l="l" r="r" t="t"/>
              <a:pathLst>
                <a:path extrusionOk="0" h="3" w="27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80" name="Google Shape;1280;p11"/>
            <p:cNvSpPr/>
            <p:nvPr/>
          </p:nvSpPr>
          <p:spPr>
            <a:xfrm>
              <a:off x="10966450" y="1529246"/>
              <a:ext cx="39687" cy="2462"/>
            </a:xfrm>
            <a:custGeom>
              <a:rect b="b" l="l" r="r" t="t"/>
              <a:pathLst>
                <a:path extrusionOk="0" h="3" w="42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81" name="Google Shape;1281;p11"/>
            <p:cNvSpPr/>
            <p:nvPr/>
          </p:nvSpPr>
          <p:spPr>
            <a:xfrm>
              <a:off x="11329988" y="1552634"/>
              <a:ext cx="44450" cy="2462"/>
            </a:xfrm>
            <a:custGeom>
              <a:rect b="b" l="l" r="r" t="t"/>
              <a:pathLst>
                <a:path extrusionOk="0" h="3" w="46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82" name="Google Shape;1282;p11"/>
            <p:cNvSpPr/>
            <p:nvPr/>
          </p:nvSpPr>
          <p:spPr>
            <a:xfrm>
              <a:off x="11042650" y="1540325"/>
              <a:ext cx="60325" cy="6155"/>
            </a:xfrm>
            <a:custGeom>
              <a:rect b="b" l="l" r="r" t="t"/>
              <a:pathLst>
                <a:path extrusionOk="0" h="7" w="63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83" name="Google Shape;1283;p11"/>
            <p:cNvSpPr/>
            <p:nvPr/>
          </p:nvSpPr>
          <p:spPr>
            <a:xfrm>
              <a:off x="11106150" y="1542787"/>
              <a:ext cx="28575" cy="1231"/>
            </a:xfrm>
            <a:custGeom>
              <a:rect b="b" l="l" r="r" t="t"/>
              <a:pathLst>
                <a:path extrusionOk="0" h="2" w="31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84" name="Google Shape;1284;p11"/>
            <p:cNvSpPr/>
            <p:nvPr/>
          </p:nvSpPr>
          <p:spPr>
            <a:xfrm>
              <a:off x="10679113" y="1525554"/>
              <a:ext cx="103187" cy="9847"/>
            </a:xfrm>
            <a:custGeom>
              <a:rect b="b" l="l" r="r" t="t"/>
              <a:pathLst>
                <a:path extrusionOk="0" h="12" w="109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85" name="Google Shape;1285;p11"/>
            <p:cNvSpPr/>
            <p:nvPr/>
          </p:nvSpPr>
          <p:spPr>
            <a:xfrm>
              <a:off x="11039475" y="1550172"/>
              <a:ext cx="26987" cy="4924"/>
            </a:xfrm>
            <a:custGeom>
              <a:rect b="b" l="l" r="r" t="t"/>
              <a:pathLst>
                <a:path extrusionOk="0" h="5" w="27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86" name="Google Shape;1286;p11"/>
            <p:cNvSpPr/>
            <p:nvPr/>
          </p:nvSpPr>
          <p:spPr>
            <a:xfrm>
              <a:off x="10841038" y="1548941"/>
              <a:ext cx="58737" cy="2462"/>
            </a:xfrm>
            <a:custGeom>
              <a:rect b="b" l="l" r="r" t="t"/>
              <a:pathLst>
                <a:path extrusionOk="0" h="3" w="61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87" name="Google Shape;1287;p11"/>
            <p:cNvSpPr/>
            <p:nvPr/>
          </p:nvSpPr>
          <p:spPr>
            <a:xfrm>
              <a:off x="10899775" y="1550172"/>
              <a:ext cx="36512" cy="1231"/>
            </a:xfrm>
            <a:custGeom>
              <a:rect b="b" l="l" r="r" t="t"/>
              <a:pathLst>
                <a:path extrusionOk="0" h="1" w="38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88" name="Google Shape;1288;p11"/>
            <p:cNvSpPr/>
            <p:nvPr/>
          </p:nvSpPr>
          <p:spPr>
            <a:xfrm>
              <a:off x="10958513" y="1555096"/>
              <a:ext cx="46037" cy="0"/>
            </a:xfrm>
            <a:custGeom>
              <a:rect b="b" l="l" r="r" t="t"/>
              <a:pathLst>
                <a:path extrusionOk="0" h="1" w="47">
                  <a:moveTo>
                    <a:pt x="47" y="0"/>
                  </a:moveTo>
                  <a:lnTo>
                    <a:pt x="47" y="0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89" name="Google Shape;1289;p11"/>
            <p:cNvSpPr/>
            <p:nvPr/>
          </p:nvSpPr>
          <p:spPr>
            <a:xfrm>
              <a:off x="10304463" y="1548941"/>
              <a:ext cx="61912" cy="3693"/>
            </a:xfrm>
            <a:custGeom>
              <a:rect b="b" l="l" r="r" t="t"/>
              <a:pathLst>
                <a:path extrusionOk="0" h="4" w="65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90" name="Google Shape;1290;p11"/>
            <p:cNvSpPr/>
            <p:nvPr/>
          </p:nvSpPr>
          <p:spPr>
            <a:xfrm>
              <a:off x="10483850" y="1557558"/>
              <a:ext cx="23812" cy="6155"/>
            </a:xfrm>
            <a:custGeom>
              <a:rect b="b" l="l" r="r" t="t"/>
              <a:pathLst>
                <a:path extrusionOk="0" h="7" w="25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91" name="Google Shape;1291;p11"/>
            <p:cNvSpPr/>
            <p:nvPr/>
          </p:nvSpPr>
          <p:spPr>
            <a:xfrm>
              <a:off x="10291763" y="1563712"/>
              <a:ext cx="117475" cy="2462"/>
            </a:xfrm>
            <a:custGeom>
              <a:rect b="b" l="l" r="r" t="t"/>
              <a:pathLst>
                <a:path extrusionOk="0" h="4" w="123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92" name="Google Shape;1292;p11"/>
            <p:cNvSpPr/>
            <p:nvPr/>
          </p:nvSpPr>
          <p:spPr>
            <a:xfrm>
              <a:off x="9621838" y="1546479"/>
              <a:ext cx="11112" cy="8617"/>
            </a:xfrm>
            <a:custGeom>
              <a:rect b="b" l="l" r="r" t="t"/>
              <a:pathLst>
                <a:path extrusionOk="0" h="10" w="13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93" name="Google Shape;1293;p11"/>
            <p:cNvSpPr/>
            <p:nvPr/>
          </p:nvSpPr>
          <p:spPr>
            <a:xfrm>
              <a:off x="8951913" y="1568636"/>
              <a:ext cx="96837" cy="8617"/>
            </a:xfrm>
            <a:custGeom>
              <a:rect b="b" l="l" r="r" t="t"/>
              <a:pathLst>
                <a:path extrusionOk="0" h="10" w="101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94" name="Google Shape;1294;p11"/>
            <p:cNvSpPr/>
            <p:nvPr/>
          </p:nvSpPr>
          <p:spPr>
            <a:xfrm>
              <a:off x="9005888" y="1566174"/>
              <a:ext cx="17462" cy="2462"/>
            </a:xfrm>
            <a:custGeom>
              <a:rect b="b" l="l" r="r" t="t"/>
              <a:pathLst>
                <a:path extrusionOk="0" h="2" w="19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95" name="Google Shape;1295;p11"/>
            <p:cNvSpPr/>
            <p:nvPr/>
          </p:nvSpPr>
          <p:spPr>
            <a:xfrm>
              <a:off x="1587500" y="1516937"/>
              <a:ext cx="38100" cy="3693"/>
            </a:xfrm>
            <a:custGeom>
              <a:rect b="b" l="l" r="r" t="t"/>
              <a:pathLst>
                <a:path extrusionOk="0" h="4" w="39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96" name="Google Shape;1296;p11"/>
            <p:cNvSpPr/>
            <p:nvPr/>
          </p:nvSpPr>
          <p:spPr>
            <a:xfrm>
              <a:off x="1522413" y="1519399"/>
              <a:ext cx="30162" cy="4924"/>
            </a:xfrm>
            <a:custGeom>
              <a:rect b="b" l="l" r="r" t="t"/>
              <a:pathLst>
                <a:path extrusionOk="0" h="6" w="32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97" name="Google Shape;1297;p11"/>
            <p:cNvSpPr/>
            <p:nvPr/>
          </p:nvSpPr>
          <p:spPr>
            <a:xfrm>
              <a:off x="6650038" y="1573559"/>
              <a:ext cx="33337" cy="3693"/>
            </a:xfrm>
            <a:custGeom>
              <a:rect b="b" l="l" r="r" t="t"/>
              <a:pathLst>
                <a:path extrusionOk="0" h="4" w="3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98" name="Google Shape;1298;p11"/>
            <p:cNvSpPr/>
            <p:nvPr/>
          </p:nvSpPr>
          <p:spPr>
            <a:xfrm>
              <a:off x="6162675" y="1566174"/>
              <a:ext cx="15875" cy="4924"/>
            </a:xfrm>
            <a:custGeom>
              <a:rect b="b" l="l" r="r" t="t"/>
              <a:pathLst>
                <a:path extrusionOk="0" h="6" w="17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99" name="Google Shape;1299;p11"/>
            <p:cNvSpPr/>
            <p:nvPr/>
          </p:nvSpPr>
          <p:spPr>
            <a:xfrm>
              <a:off x="5738813" y="1571097"/>
              <a:ext cx="60325" cy="6155"/>
            </a:xfrm>
            <a:custGeom>
              <a:rect b="b" l="l" r="r" t="t"/>
              <a:pathLst>
                <a:path extrusionOk="0" h="8" w="63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</p:grpSp>
      <p:sp>
        <p:nvSpPr>
          <p:cNvPr id="1300" name="Google Shape;1300;p11"/>
          <p:cNvSpPr txBox="1"/>
          <p:nvPr>
            <p:ph idx="1" type="body"/>
          </p:nvPr>
        </p:nvSpPr>
        <p:spPr>
          <a:xfrm rot="5400000">
            <a:off x="3960814" y="-533400"/>
            <a:ext cx="4267200" cy="91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800"/>
              <a:buChar char="▪"/>
              <a:defRPr/>
            </a:lvl1pPr>
            <a:lvl2pPr indent="-3429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▪"/>
              <a:defRPr/>
            </a:lvl3pPr>
            <a:lvl4pPr indent="-3429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4pPr>
            <a:lvl5pPr indent="-3302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▪"/>
              <a:defRPr/>
            </a:lvl5pPr>
            <a:lvl6pPr indent="-3302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–"/>
              <a:defRPr/>
            </a:lvl6pPr>
            <a:lvl7pPr indent="-3302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▪"/>
              <a:defRPr/>
            </a:lvl7pPr>
            <a:lvl8pPr indent="-330200" lvl="7" marL="3657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–"/>
              <a:defRPr/>
            </a:lvl8pPr>
            <a:lvl9pPr indent="-330200" lvl="8" marL="4114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▪"/>
              <a:defRPr/>
            </a:lvl9pPr>
          </a:lstStyle>
          <a:p/>
        </p:txBody>
      </p:sp>
      <p:sp>
        <p:nvSpPr>
          <p:cNvPr id="1301" name="Google Shape;1301;p11"/>
          <p:cNvSpPr txBox="1"/>
          <p:nvPr>
            <p:ph idx="11" type="ftr"/>
          </p:nvPr>
        </p:nvSpPr>
        <p:spPr>
          <a:xfrm>
            <a:off x="1522413" y="6400801"/>
            <a:ext cx="6324599" cy="2762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2" name="Google Shape;1302;p11"/>
          <p:cNvSpPr txBox="1"/>
          <p:nvPr>
            <p:ph idx="10" type="dt"/>
          </p:nvPr>
        </p:nvSpPr>
        <p:spPr>
          <a:xfrm>
            <a:off x="8075612" y="6400801"/>
            <a:ext cx="1243859" cy="2762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3" name="Google Shape;1303;p11"/>
          <p:cNvSpPr txBox="1"/>
          <p:nvPr>
            <p:ph idx="12" type="sldNum"/>
          </p:nvPr>
        </p:nvSpPr>
        <p:spPr>
          <a:xfrm>
            <a:off x="9523412" y="6400801"/>
            <a:ext cx="1143002" cy="2762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1304" name="Shape 1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5" name="Google Shape;1305;p12"/>
          <p:cNvSpPr txBox="1"/>
          <p:nvPr>
            <p:ph type="title"/>
          </p:nvPr>
        </p:nvSpPr>
        <p:spPr>
          <a:xfrm rot="5400000">
            <a:off x="8096538" y="2539713"/>
            <a:ext cx="5901747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descr="Line graphic" id="1306" name="Google Shape;1306;p12"/>
          <p:cNvGrpSpPr/>
          <p:nvPr/>
        </p:nvGrpSpPr>
        <p:grpSpPr>
          <a:xfrm rot="5400000">
            <a:off x="6864412" y="3472598"/>
            <a:ext cx="6492240" cy="64008"/>
            <a:chOff x="1522413" y="1514475"/>
            <a:chExt cx="10569575" cy="64008"/>
          </a:xfrm>
        </p:grpSpPr>
        <p:sp>
          <p:nvSpPr>
            <p:cNvPr id="1307" name="Google Shape;1307;p12"/>
            <p:cNvSpPr/>
            <p:nvPr/>
          </p:nvSpPr>
          <p:spPr>
            <a:xfrm>
              <a:off x="12028488" y="1525554"/>
              <a:ext cx="63500" cy="4924"/>
            </a:xfrm>
            <a:custGeom>
              <a:rect b="b" l="l" r="r" t="t"/>
              <a:pathLst>
                <a:path extrusionOk="0" h="6" w="67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08" name="Google Shape;1308;p12"/>
            <p:cNvSpPr/>
            <p:nvPr/>
          </p:nvSpPr>
          <p:spPr>
            <a:xfrm>
              <a:off x="12022138" y="1532939"/>
              <a:ext cx="19050" cy="1231"/>
            </a:xfrm>
            <a:custGeom>
              <a:rect b="b" l="l" r="r" t="t"/>
              <a:pathLst>
                <a:path extrusionOk="0" h="2" w="20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09" name="Google Shape;1309;p12"/>
            <p:cNvSpPr/>
            <p:nvPr/>
          </p:nvSpPr>
          <p:spPr>
            <a:xfrm>
              <a:off x="12041188" y="1531708"/>
              <a:ext cx="39687" cy="6155"/>
            </a:xfrm>
            <a:custGeom>
              <a:rect b="b" l="l" r="r" t="t"/>
              <a:pathLst>
                <a:path extrusionOk="0" h="6" w="41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10" name="Google Shape;1310;p12"/>
            <p:cNvSpPr/>
            <p:nvPr/>
          </p:nvSpPr>
          <p:spPr>
            <a:xfrm>
              <a:off x="11831638" y="1526784"/>
              <a:ext cx="42862" cy="4924"/>
            </a:xfrm>
            <a:custGeom>
              <a:rect b="b" l="l" r="r" t="t"/>
              <a:pathLst>
                <a:path extrusionOk="0" h="6" w="45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11" name="Google Shape;1311;p12"/>
            <p:cNvSpPr/>
            <p:nvPr/>
          </p:nvSpPr>
          <p:spPr>
            <a:xfrm>
              <a:off x="11809413" y="1531708"/>
              <a:ext cx="41275" cy="2462"/>
            </a:xfrm>
            <a:custGeom>
              <a:rect b="b" l="l" r="r" t="t"/>
              <a:pathLst>
                <a:path extrusionOk="0" h="3" w="44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12" name="Google Shape;1312;p12"/>
            <p:cNvSpPr/>
            <p:nvPr/>
          </p:nvSpPr>
          <p:spPr>
            <a:xfrm>
              <a:off x="12003088" y="1537863"/>
              <a:ext cx="77787" cy="3693"/>
            </a:xfrm>
            <a:custGeom>
              <a:rect b="b" l="l" r="r" t="t"/>
              <a:pathLst>
                <a:path extrusionOk="0" h="5" w="82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13" name="Google Shape;1313;p12"/>
            <p:cNvSpPr/>
            <p:nvPr/>
          </p:nvSpPr>
          <p:spPr>
            <a:xfrm>
              <a:off x="11664950" y="1523092"/>
              <a:ext cx="39687" cy="4924"/>
            </a:xfrm>
            <a:custGeom>
              <a:rect b="b" l="l" r="r" t="t"/>
              <a:pathLst>
                <a:path extrusionOk="0" h="5" w="42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14" name="Google Shape;1314;p12"/>
            <p:cNvSpPr/>
            <p:nvPr/>
          </p:nvSpPr>
          <p:spPr>
            <a:xfrm>
              <a:off x="11506200" y="1521861"/>
              <a:ext cx="92075" cy="4924"/>
            </a:xfrm>
            <a:custGeom>
              <a:rect b="b" l="l" r="r" t="t"/>
              <a:pathLst>
                <a:path extrusionOk="0" h="6" w="98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15" name="Google Shape;1315;p12"/>
            <p:cNvSpPr/>
            <p:nvPr/>
          </p:nvSpPr>
          <p:spPr>
            <a:xfrm>
              <a:off x="11471275" y="1525554"/>
              <a:ext cx="34925" cy="3693"/>
            </a:xfrm>
            <a:custGeom>
              <a:rect b="b" l="l" r="r" t="t"/>
              <a:pathLst>
                <a:path extrusionOk="0" h="3" w="36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16" name="Google Shape;1316;p12"/>
            <p:cNvSpPr/>
            <p:nvPr/>
          </p:nvSpPr>
          <p:spPr>
            <a:xfrm>
              <a:off x="11710988" y="1529246"/>
              <a:ext cx="30162" cy="4924"/>
            </a:xfrm>
            <a:custGeom>
              <a:rect b="b" l="l" r="r" t="t"/>
              <a:pathLst>
                <a:path extrusionOk="0" h="5" w="32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17" name="Google Shape;1317;p12"/>
            <p:cNvSpPr/>
            <p:nvPr/>
          </p:nvSpPr>
          <p:spPr>
            <a:xfrm>
              <a:off x="11691938" y="1532939"/>
              <a:ext cx="34925" cy="1231"/>
            </a:xfrm>
            <a:custGeom>
              <a:rect b="b" l="l" r="r" t="t"/>
              <a:pathLst>
                <a:path extrusionOk="0" h="1" w="36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18" name="Google Shape;1318;p12"/>
            <p:cNvSpPr/>
            <p:nvPr/>
          </p:nvSpPr>
          <p:spPr>
            <a:xfrm>
              <a:off x="11741150" y="1534170"/>
              <a:ext cx="4762" cy="0"/>
            </a:xfrm>
            <a:custGeom>
              <a:rect b="b" l="l" r="r" t="t"/>
              <a:pathLst>
                <a:path extrusionOk="0" h="120000"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19" name="Google Shape;1319;p12"/>
            <p:cNvSpPr/>
            <p:nvPr/>
          </p:nvSpPr>
          <p:spPr>
            <a:xfrm>
              <a:off x="11841163" y="1537863"/>
              <a:ext cx="71437" cy="8617"/>
            </a:xfrm>
            <a:custGeom>
              <a:rect b="b" l="l" r="r" t="t"/>
              <a:pathLst>
                <a:path extrusionOk="0" h="9" w="75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20" name="Google Shape;1320;p12"/>
            <p:cNvSpPr/>
            <p:nvPr/>
          </p:nvSpPr>
          <p:spPr>
            <a:xfrm>
              <a:off x="11764963" y="1535401"/>
              <a:ext cx="44450" cy="3693"/>
            </a:xfrm>
            <a:custGeom>
              <a:rect b="b" l="l" r="r" t="t"/>
              <a:pathLst>
                <a:path extrusionOk="0" h="4" w="47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21" name="Google Shape;1321;p12"/>
            <p:cNvSpPr/>
            <p:nvPr/>
          </p:nvSpPr>
          <p:spPr>
            <a:xfrm>
              <a:off x="11744325" y="1537863"/>
              <a:ext cx="20637" cy="2462"/>
            </a:xfrm>
            <a:custGeom>
              <a:rect b="b" l="l" r="r" t="t"/>
              <a:pathLst>
                <a:path extrusionOk="0" h="2" w="2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22" name="Google Shape;1322;p12"/>
            <p:cNvSpPr/>
            <p:nvPr/>
          </p:nvSpPr>
          <p:spPr>
            <a:xfrm>
              <a:off x="11482388" y="1531708"/>
              <a:ext cx="85725" cy="3693"/>
            </a:xfrm>
            <a:custGeom>
              <a:rect b="b" l="l" r="r" t="t"/>
              <a:pathLst>
                <a:path extrusionOk="0" h="4" w="90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23" name="Google Shape;1323;p12"/>
            <p:cNvSpPr/>
            <p:nvPr/>
          </p:nvSpPr>
          <p:spPr>
            <a:xfrm>
              <a:off x="11626850" y="1532939"/>
              <a:ext cx="4762" cy="1231"/>
            </a:xfrm>
            <a:custGeom>
              <a:rect b="b" l="l" r="r" t="t"/>
              <a:pathLst>
                <a:path extrusionOk="0" h="1" w="5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24" name="Google Shape;1324;p12"/>
            <p:cNvSpPr/>
            <p:nvPr/>
          </p:nvSpPr>
          <p:spPr>
            <a:xfrm>
              <a:off x="11261725" y="1534170"/>
              <a:ext cx="4762" cy="0"/>
            </a:xfrm>
            <a:custGeom>
              <a:rect b="b" l="l" r="r" t="t"/>
              <a:pathLst>
                <a:path extrusionOk="0" h="1" w="5">
                  <a:moveTo>
                    <a:pt x="0" y="0"/>
                  </a:moveTo>
                  <a:lnTo>
                    <a:pt x="0" y="0"/>
                  </a:lnTo>
                  <a:lnTo>
                    <a:pt x="4" y="0"/>
                  </a:lnTo>
                  <a:cubicBezTo>
                    <a:pt x="4" y="0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25" name="Google Shape;1325;p12"/>
            <p:cNvSpPr/>
            <p:nvPr/>
          </p:nvSpPr>
          <p:spPr>
            <a:xfrm>
              <a:off x="11553825" y="1534170"/>
              <a:ext cx="44450" cy="2462"/>
            </a:xfrm>
            <a:custGeom>
              <a:rect b="b" l="l" r="r" t="t"/>
              <a:pathLst>
                <a:path extrusionOk="0" h="2" w="47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26" name="Google Shape;1326;p12"/>
            <p:cNvSpPr/>
            <p:nvPr/>
          </p:nvSpPr>
          <p:spPr>
            <a:xfrm>
              <a:off x="11409363" y="1529246"/>
              <a:ext cx="31750" cy="2462"/>
            </a:xfrm>
            <a:custGeom>
              <a:rect b="b" l="l" r="r" t="t"/>
              <a:pathLst>
                <a:path extrusionOk="0" h="3" w="3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27" name="Google Shape;1327;p12"/>
            <p:cNvSpPr/>
            <p:nvPr/>
          </p:nvSpPr>
          <p:spPr>
            <a:xfrm>
              <a:off x="11618913" y="1531708"/>
              <a:ext cx="6350" cy="0"/>
            </a:xfrm>
            <a:custGeom>
              <a:rect b="b" l="l" r="r" t="t"/>
              <a:pathLst>
                <a:path extrusionOk="0" h="1" w="6">
                  <a:moveTo>
                    <a:pt x="3" y="0"/>
                  </a:moveTo>
                  <a:lnTo>
                    <a:pt x="3" y="0"/>
                  </a:lnTo>
                  <a:lnTo>
                    <a:pt x="6" y="0"/>
                  </a:lnTo>
                  <a:cubicBezTo>
                    <a:pt x="0" y="0"/>
                    <a:pt x="0" y="0"/>
                    <a:pt x="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28" name="Google Shape;1328;p12"/>
            <p:cNvSpPr/>
            <p:nvPr/>
          </p:nvSpPr>
          <p:spPr>
            <a:xfrm>
              <a:off x="11598275" y="1531708"/>
              <a:ext cx="28575" cy="2462"/>
            </a:xfrm>
            <a:custGeom>
              <a:rect b="b" l="l" r="r" t="t"/>
              <a:pathLst>
                <a:path extrusionOk="0" h="3" w="31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29" name="Google Shape;1329;p12"/>
            <p:cNvSpPr/>
            <p:nvPr/>
          </p:nvSpPr>
          <p:spPr>
            <a:xfrm>
              <a:off x="11137900" y="1534170"/>
              <a:ext cx="188912" cy="23388"/>
            </a:xfrm>
            <a:custGeom>
              <a:rect b="b" l="l" r="r" t="t"/>
              <a:pathLst>
                <a:path extrusionOk="0" h="27" w="198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30" name="Google Shape;1330;p12"/>
            <p:cNvSpPr/>
            <p:nvPr/>
          </p:nvSpPr>
          <p:spPr>
            <a:xfrm>
              <a:off x="11266488" y="1529246"/>
              <a:ext cx="95250" cy="4924"/>
            </a:xfrm>
            <a:custGeom>
              <a:rect b="b" l="l" r="r" t="t"/>
              <a:pathLst>
                <a:path extrusionOk="0" h="6" w="100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31" name="Google Shape;1331;p12"/>
            <p:cNvSpPr/>
            <p:nvPr/>
          </p:nvSpPr>
          <p:spPr>
            <a:xfrm>
              <a:off x="11361738" y="1531708"/>
              <a:ext cx="134937" cy="12309"/>
            </a:xfrm>
            <a:custGeom>
              <a:rect b="b" l="l" r="r" t="t"/>
              <a:pathLst>
                <a:path extrusionOk="0" h="14" w="142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32" name="Google Shape;1332;p12"/>
            <p:cNvSpPr/>
            <p:nvPr/>
          </p:nvSpPr>
          <p:spPr>
            <a:xfrm>
              <a:off x="11834813" y="1552634"/>
              <a:ext cx="9525" cy="1231"/>
            </a:xfrm>
            <a:custGeom>
              <a:rect b="b" l="l" r="r" t="t"/>
              <a:pathLst>
                <a:path extrusionOk="0" h="1" w="1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33" name="Google Shape;1333;p12"/>
            <p:cNvSpPr/>
            <p:nvPr/>
          </p:nvSpPr>
          <p:spPr>
            <a:xfrm>
              <a:off x="11764963" y="1542787"/>
              <a:ext cx="117475" cy="9847"/>
            </a:xfrm>
            <a:custGeom>
              <a:rect b="b" l="l" r="r" t="t"/>
              <a:pathLst>
                <a:path extrusionOk="0" h="12" w="12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34" name="Google Shape;1334;p12"/>
            <p:cNvSpPr/>
            <p:nvPr/>
          </p:nvSpPr>
          <p:spPr>
            <a:xfrm>
              <a:off x="11555413" y="1544017"/>
              <a:ext cx="69850" cy="4924"/>
            </a:xfrm>
            <a:custGeom>
              <a:rect b="b" l="l" r="r" t="t"/>
              <a:pathLst>
                <a:path extrusionOk="0" h="6" w="74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35" name="Google Shape;1335;p12"/>
            <p:cNvSpPr/>
            <p:nvPr/>
          </p:nvSpPr>
          <p:spPr>
            <a:xfrm>
              <a:off x="11223625" y="1528016"/>
              <a:ext cx="38100" cy="6155"/>
            </a:xfrm>
            <a:custGeom>
              <a:rect b="b" l="l" r="r" t="t"/>
              <a:pathLst>
                <a:path extrusionOk="0" h="7" w="40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36" name="Google Shape;1336;p12"/>
            <p:cNvSpPr/>
            <p:nvPr/>
          </p:nvSpPr>
          <p:spPr>
            <a:xfrm>
              <a:off x="11145838" y="1529246"/>
              <a:ext cx="22225" cy="2462"/>
            </a:xfrm>
            <a:custGeom>
              <a:rect b="b" l="l" r="r" t="t"/>
              <a:pathLst>
                <a:path extrusionOk="0" h="4" w="2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37" name="Google Shape;1337;p12"/>
            <p:cNvSpPr/>
            <p:nvPr/>
          </p:nvSpPr>
          <p:spPr>
            <a:xfrm>
              <a:off x="6197600" y="1566174"/>
              <a:ext cx="20637" cy="1231"/>
            </a:xfrm>
            <a:custGeom>
              <a:rect b="b" l="l" r="r" t="t"/>
              <a:pathLst>
                <a:path extrusionOk="0" h="1" w="2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38" name="Google Shape;1338;p12"/>
            <p:cNvSpPr/>
            <p:nvPr/>
          </p:nvSpPr>
          <p:spPr>
            <a:xfrm>
              <a:off x="6356350" y="1564943"/>
              <a:ext cx="9525" cy="1231"/>
            </a:xfrm>
            <a:custGeom>
              <a:rect b="b" l="l" r="r" t="t"/>
              <a:pathLst>
                <a:path extrusionOk="0" h="2" w="10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39" name="Google Shape;1339;p12"/>
            <p:cNvSpPr/>
            <p:nvPr/>
          </p:nvSpPr>
          <p:spPr>
            <a:xfrm>
              <a:off x="8950325" y="1521861"/>
              <a:ext cx="61912" cy="7386"/>
            </a:xfrm>
            <a:custGeom>
              <a:rect b="b" l="l" r="r" t="t"/>
              <a:pathLst>
                <a:path extrusionOk="0" h="9" w="65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40" name="Google Shape;1340;p12"/>
            <p:cNvSpPr/>
            <p:nvPr/>
          </p:nvSpPr>
          <p:spPr>
            <a:xfrm>
              <a:off x="7537450" y="1546479"/>
              <a:ext cx="28575" cy="3693"/>
            </a:xfrm>
            <a:custGeom>
              <a:rect b="b" l="l" r="r" t="t"/>
              <a:pathLst>
                <a:path extrusionOk="0" h="4" w="29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41" name="Google Shape;1341;p12"/>
            <p:cNvSpPr/>
            <p:nvPr/>
          </p:nvSpPr>
          <p:spPr>
            <a:xfrm>
              <a:off x="7478713" y="1562481"/>
              <a:ext cx="38100" cy="2462"/>
            </a:xfrm>
            <a:custGeom>
              <a:rect b="b" l="l" r="r" t="t"/>
              <a:pathLst>
                <a:path extrusionOk="0" h="3" w="40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42" name="Google Shape;1342;p12"/>
            <p:cNvSpPr/>
            <p:nvPr/>
          </p:nvSpPr>
          <p:spPr>
            <a:xfrm>
              <a:off x="5410200" y="1568636"/>
              <a:ext cx="36512" cy="3693"/>
            </a:xfrm>
            <a:custGeom>
              <a:rect b="b" l="l" r="r" t="t"/>
              <a:pathLst>
                <a:path extrusionOk="0" h="5" w="38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43" name="Google Shape;1343;p12"/>
            <p:cNvSpPr/>
            <p:nvPr/>
          </p:nvSpPr>
          <p:spPr>
            <a:xfrm>
              <a:off x="10206038" y="1530477"/>
              <a:ext cx="61912" cy="4924"/>
            </a:xfrm>
            <a:custGeom>
              <a:rect b="b" l="l" r="r" t="t"/>
              <a:pathLst>
                <a:path extrusionOk="0" h="6" w="65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44" name="Google Shape;1344;p12"/>
            <p:cNvSpPr/>
            <p:nvPr/>
          </p:nvSpPr>
          <p:spPr>
            <a:xfrm>
              <a:off x="6257925" y="1525554"/>
              <a:ext cx="19050" cy="2462"/>
            </a:xfrm>
            <a:custGeom>
              <a:rect b="b" l="l" r="r" t="t"/>
              <a:pathLst>
                <a:path extrusionOk="0" h="2" w="21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45" name="Google Shape;1345;p12"/>
            <p:cNvSpPr/>
            <p:nvPr/>
          </p:nvSpPr>
          <p:spPr>
            <a:xfrm>
              <a:off x="10134600" y="1528016"/>
              <a:ext cx="71437" cy="3693"/>
            </a:xfrm>
            <a:custGeom>
              <a:rect b="b" l="l" r="r" t="t"/>
              <a:pathLst>
                <a:path extrusionOk="0" h="4" w="75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46" name="Google Shape;1346;p12"/>
            <p:cNvSpPr/>
            <p:nvPr/>
          </p:nvSpPr>
          <p:spPr>
            <a:xfrm>
              <a:off x="2582863" y="1560020"/>
              <a:ext cx="7937" cy="1231"/>
            </a:xfrm>
            <a:custGeom>
              <a:rect b="b" l="l" r="r" t="t"/>
              <a:pathLst>
                <a:path extrusionOk="0" h="1" w="8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47" name="Google Shape;1347;p12"/>
            <p:cNvSpPr/>
            <p:nvPr/>
          </p:nvSpPr>
          <p:spPr>
            <a:xfrm>
              <a:off x="1762125" y="1521861"/>
              <a:ext cx="34925" cy="1231"/>
            </a:xfrm>
            <a:custGeom>
              <a:rect b="b" l="l" r="r" t="t"/>
              <a:pathLst>
                <a:path extrusionOk="0" h="1" w="36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48" name="Google Shape;1348;p12"/>
            <p:cNvSpPr/>
            <p:nvPr/>
          </p:nvSpPr>
          <p:spPr>
            <a:xfrm>
              <a:off x="10812463" y="1529246"/>
              <a:ext cx="19050" cy="1231"/>
            </a:xfrm>
            <a:custGeom>
              <a:rect b="b" l="l" r="r" t="t"/>
              <a:pathLst>
                <a:path extrusionOk="0" h="1" w="20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49" name="Google Shape;1349;p12"/>
            <p:cNvSpPr/>
            <p:nvPr/>
          </p:nvSpPr>
          <p:spPr>
            <a:xfrm>
              <a:off x="10896600" y="1545248"/>
              <a:ext cx="7937" cy="2462"/>
            </a:xfrm>
            <a:custGeom>
              <a:rect b="b" l="l" r="r" t="t"/>
              <a:pathLst>
                <a:path extrusionOk="0" h="3" w="8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50" name="Google Shape;1350;p12"/>
            <p:cNvSpPr/>
            <p:nvPr/>
          </p:nvSpPr>
          <p:spPr>
            <a:xfrm>
              <a:off x="9947275" y="1553865"/>
              <a:ext cx="4762" cy="1231"/>
            </a:xfrm>
            <a:custGeom>
              <a:rect b="b" l="l" r="r" t="t"/>
              <a:pathLst>
                <a:path extrusionOk="0" h="1" w="5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51" name="Google Shape;1351;p12"/>
            <p:cNvSpPr/>
            <p:nvPr/>
          </p:nvSpPr>
          <p:spPr>
            <a:xfrm>
              <a:off x="10817225" y="1531708"/>
              <a:ext cx="23812" cy="0"/>
            </a:xfrm>
            <a:custGeom>
              <a:rect b="b" l="l" r="r" t="t"/>
              <a:pathLst>
                <a:path extrusionOk="0" h="1" w="25">
                  <a:moveTo>
                    <a:pt x="25" y="0"/>
                  </a:moveTo>
                  <a:lnTo>
                    <a:pt x="25" y="0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52" name="Google Shape;1352;p12"/>
            <p:cNvSpPr/>
            <p:nvPr/>
          </p:nvSpPr>
          <p:spPr>
            <a:xfrm>
              <a:off x="10836275" y="1529246"/>
              <a:ext cx="19050" cy="1231"/>
            </a:xfrm>
            <a:custGeom>
              <a:rect b="b" l="l" r="r" t="t"/>
              <a:pathLst>
                <a:path extrusionOk="0" h="1" w="20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53" name="Google Shape;1353;p12"/>
            <p:cNvSpPr/>
            <p:nvPr/>
          </p:nvSpPr>
          <p:spPr>
            <a:xfrm>
              <a:off x="10787063" y="1530477"/>
              <a:ext cx="30162" cy="1231"/>
            </a:xfrm>
            <a:custGeom>
              <a:rect b="b" l="l" r="r" t="t"/>
              <a:pathLst>
                <a:path extrusionOk="0" h="1" w="3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54" name="Google Shape;1354;p12"/>
            <p:cNvSpPr/>
            <p:nvPr/>
          </p:nvSpPr>
          <p:spPr>
            <a:xfrm>
              <a:off x="4092575" y="1552634"/>
              <a:ext cx="20637" cy="2462"/>
            </a:xfrm>
            <a:custGeom>
              <a:rect b="b" l="l" r="r" t="t"/>
              <a:pathLst>
                <a:path extrusionOk="0" h="2" w="23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55" name="Google Shape;1355;p12"/>
            <p:cNvSpPr/>
            <p:nvPr/>
          </p:nvSpPr>
          <p:spPr>
            <a:xfrm>
              <a:off x="8528050" y="1567405"/>
              <a:ext cx="3175" cy="1231"/>
            </a:xfrm>
            <a:custGeom>
              <a:rect b="b" l="l" r="r" t="t"/>
              <a:pathLst>
                <a:path extrusionOk="0" h="1" w="3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56" name="Google Shape;1356;p12"/>
            <p:cNvSpPr/>
            <p:nvPr/>
          </p:nvSpPr>
          <p:spPr>
            <a:xfrm>
              <a:off x="8461375" y="1556326"/>
              <a:ext cx="66675" cy="14771"/>
            </a:xfrm>
            <a:custGeom>
              <a:rect b="b" l="l" r="r" t="t"/>
              <a:pathLst>
                <a:path extrusionOk="0" h="17" w="69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57" name="Google Shape;1357;p12"/>
            <p:cNvSpPr/>
            <p:nvPr/>
          </p:nvSpPr>
          <p:spPr>
            <a:xfrm>
              <a:off x="1562100" y="1514475"/>
              <a:ext cx="9563100" cy="64008"/>
            </a:xfrm>
            <a:custGeom>
              <a:rect b="b" l="l" r="r" t="t"/>
              <a:pathLst>
                <a:path extrusionOk="0" h="75" w="10030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58" name="Google Shape;1358;p12"/>
            <p:cNvSpPr/>
            <p:nvPr/>
          </p:nvSpPr>
          <p:spPr>
            <a:xfrm>
              <a:off x="7508875" y="1560020"/>
              <a:ext cx="11112" cy="3693"/>
            </a:xfrm>
            <a:custGeom>
              <a:rect b="b" l="l" r="r" t="t"/>
              <a:pathLst>
                <a:path extrusionOk="0" h="3" w="12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59" name="Google Shape;1359;p12"/>
            <p:cNvSpPr/>
            <p:nvPr/>
          </p:nvSpPr>
          <p:spPr>
            <a:xfrm>
              <a:off x="5434013" y="1567405"/>
              <a:ext cx="4762" cy="1231"/>
            </a:xfrm>
            <a:custGeom>
              <a:rect b="b" l="l" r="r" t="t"/>
              <a:pathLst>
                <a:path extrusionOk="0" h="1" w="5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60" name="Google Shape;1360;p12"/>
            <p:cNvSpPr/>
            <p:nvPr/>
          </p:nvSpPr>
          <p:spPr>
            <a:xfrm>
              <a:off x="9672638" y="1567405"/>
              <a:ext cx="25400" cy="2462"/>
            </a:xfrm>
            <a:custGeom>
              <a:rect b="b" l="l" r="r" t="t"/>
              <a:pathLst>
                <a:path extrusionOk="0" h="3" w="27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61" name="Google Shape;1361;p12"/>
            <p:cNvSpPr/>
            <p:nvPr/>
          </p:nvSpPr>
          <p:spPr>
            <a:xfrm>
              <a:off x="10966450" y="1529246"/>
              <a:ext cx="39687" cy="2462"/>
            </a:xfrm>
            <a:custGeom>
              <a:rect b="b" l="l" r="r" t="t"/>
              <a:pathLst>
                <a:path extrusionOk="0" h="3" w="42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62" name="Google Shape;1362;p12"/>
            <p:cNvSpPr/>
            <p:nvPr/>
          </p:nvSpPr>
          <p:spPr>
            <a:xfrm>
              <a:off x="11329988" y="1552634"/>
              <a:ext cx="44450" cy="2462"/>
            </a:xfrm>
            <a:custGeom>
              <a:rect b="b" l="l" r="r" t="t"/>
              <a:pathLst>
                <a:path extrusionOk="0" h="3" w="46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63" name="Google Shape;1363;p12"/>
            <p:cNvSpPr/>
            <p:nvPr/>
          </p:nvSpPr>
          <p:spPr>
            <a:xfrm>
              <a:off x="11042650" y="1540325"/>
              <a:ext cx="60325" cy="6155"/>
            </a:xfrm>
            <a:custGeom>
              <a:rect b="b" l="l" r="r" t="t"/>
              <a:pathLst>
                <a:path extrusionOk="0" h="7" w="63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64" name="Google Shape;1364;p12"/>
            <p:cNvSpPr/>
            <p:nvPr/>
          </p:nvSpPr>
          <p:spPr>
            <a:xfrm>
              <a:off x="11106150" y="1542787"/>
              <a:ext cx="28575" cy="1231"/>
            </a:xfrm>
            <a:custGeom>
              <a:rect b="b" l="l" r="r" t="t"/>
              <a:pathLst>
                <a:path extrusionOk="0" h="2" w="31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65" name="Google Shape;1365;p12"/>
            <p:cNvSpPr/>
            <p:nvPr/>
          </p:nvSpPr>
          <p:spPr>
            <a:xfrm>
              <a:off x="10679113" y="1525554"/>
              <a:ext cx="103187" cy="9847"/>
            </a:xfrm>
            <a:custGeom>
              <a:rect b="b" l="l" r="r" t="t"/>
              <a:pathLst>
                <a:path extrusionOk="0" h="12" w="109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66" name="Google Shape;1366;p12"/>
            <p:cNvSpPr/>
            <p:nvPr/>
          </p:nvSpPr>
          <p:spPr>
            <a:xfrm>
              <a:off x="11039475" y="1550172"/>
              <a:ext cx="26987" cy="4924"/>
            </a:xfrm>
            <a:custGeom>
              <a:rect b="b" l="l" r="r" t="t"/>
              <a:pathLst>
                <a:path extrusionOk="0" h="5" w="27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67" name="Google Shape;1367;p12"/>
            <p:cNvSpPr/>
            <p:nvPr/>
          </p:nvSpPr>
          <p:spPr>
            <a:xfrm>
              <a:off x="10841038" y="1548941"/>
              <a:ext cx="58737" cy="2462"/>
            </a:xfrm>
            <a:custGeom>
              <a:rect b="b" l="l" r="r" t="t"/>
              <a:pathLst>
                <a:path extrusionOk="0" h="3" w="61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68" name="Google Shape;1368;p12"/>
            <p:cNvSpPr/>
            <p:nvPr/>
          </p:nvSpPr>
          <p:spPr>
            <a:xfrm>
              <a:off x="10899775" y="1550172"/>
              <a:ext cx="36512" cy="1231"/>
            </a:xfrm>
            <a:custGeom>
              <a:rect b="b" l="l" r="r" t="t"/>
              <a:pathLst>
                <a:path extrusionOk="0" h="1" w="38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69" name="Google Shape;1369;p12"/>
            <p:cNvSpPr/>
            <p:nvPr/>
          </p:nvSpPr>
          <p:spPr>
            <a:xfrm>
              <a:off x="10958513" y="1555096"/>
              <a:ext cx="46037" cy="0"/>
            </a:xfrm>
            <a:custGeom>
              <a:rect b="b" l="l" r="r" t="t"/>
              <a:pathLst>
                <a:path extrusionOk="0" h="1" w="47">
                  <a:moveTo>
                    <a:pt x="47" y="0"/>
                  </a:moveTo>
                  <a:lnTo>
                    <a:pt x="47" y="0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70" name="Google Shape;1370;p12"/>
            <p:cNvSpPr/>
            <p:nvPr/>
          </p:nvSpPr>
          <p:spPr>
            <a:xfrm>
              <a:off x="10304463" y="1548941"/>
              <a:ext cx="61912" cy="3693"/>
            </a:xfrm>
            <a:custGeom>
              <a:rect b="b" l="l" r="r" t="t"/>
              <a:pathLst>
                <a:path extrusionOk="0" h="4" w="65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71" name="Google Shape;1371;p12"/>
            <p:cNvSpPr/>
            <p:nvPr/>
          </p:nvSpPr>
          <p:spPr>
            <a:xfrm>
              <a:off x="10483850" y="1557558"/>
              <a:ext cx="23812" cy="6155"/>
            </a:xfrm>
            <a:custGeom>
              <a:rect b="b" l="l" r="r" t="t"/>
              <a:pathLst>
                <a:path extrusionOk="0" h="7" w="25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72" name="Google Shape;1372;p12"/>
            <p:cNvSpPr/>
            <p:nvPr/>
          </p:nvSpPr>
          <p:spPr>
            <a:xfrm>
              <a:off x="10291763" y="1563712"/>
              <a:ext cx="117475" cy="2462"/>
            </a:xfrm>
            <a:custGeom>
              <a:rect b="b" l="l" r="r" t="t"/>
              <a:pathLst>
                <a:path extrusionOk="0" h="4" w="123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73" name="Google Shape;1373;p12"/>
            <p:cNvSpPr/>
            <p:nvPr/>
          </p:nvSpPr>
          <p:spPr>
            <a:xfrm>
              <a:off x="9621838" y="1546479"/>
              <a:ext cx="11112" cy="8617"/>
            </a:xfrm>
            <a:custGeom>
              <a:rect b="b" l="l" r="r" t="t"/>
              <a:pathLst>
                <a:path extrusionOk="0" h="10" w="13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74" name="Google Shape;1374;p12"/>
            <p:cNvSpPr/>
            <p:nvPr/>
          </p:nvSpPr>
          <p:spPr>
            <a:xfrm>
              <a:off x="8951913" y="1568636"/>
              <a:ext cx="96837" cy="8617"/>
            </a:xfrm>
            <a:custGeom>
              <a:rect b="b" l="l" r="r" t="t"/>
              <a:pathLst>
                <a:path extrusionOk="0" h="10" w="101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75" name="Google Shape;1375;p12"/>
            <p:cNvSpPr/>
            <p:nvPr/>
          </p:nvSpPr>
          <p:spPr>
            <a:xfrm>
              <a:off x="9005888" y="1566174"/>
              <a:ext cx="17462" cy="2462"/>
            </a:xfrm>
            <a:custGeom>
              <a:rect b="b" l="l" r="r" t="t"/>
              <a:pathLst>
                <a:path extrusionOk="0" h="2" w="19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76" name="Google Shape;1376;p12"/>
            <p:cNvSpPr/>
            <p:nvPr/>
          </p:nvSpPr>
          <p:spPr>
            <a:xfrm>
              <a:off x="1587500" y="1516937"/>
              <a:ext cx="38100" cy="3693"/>
            </a:xfrm>
            <a:custGeom>
              <a:rect b="b" l="l" r="r" t="t"/>
              <a:pathLst>
                <a:path extrusionOk="0" h="4" w="39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77" name="Google Shape;1377;p12"/>
            <p:cNvSpPr/>
            <p:nvPr/>
          </p:nvSpPr>
          <p:spPr>
            <a:xfrm>
              <a:off x="1522413" y="1519399"/>
              <a:ext cx="30162" cy="4924"/>
            </a:xfrm>
            <a:custGeom>
              <a:rect b="b" l="l" r="r" t="t"/>
              <a:pathLst>
                <a:path extrusionOk="0" h="6" w="32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78" name="Google Shape;1378;p12"/>
            <p:cNvSpPr/>
            <p:nvPr/>
          </p:nvSpPr>
          <p:spPr>
            <a:xfrm>
              <a:off x="6650038" y="1573559"/>
              <a:ext cx="33337" cy="3693"/>
            </a:xfrm>
            <a:custGeom>
              <a:rect b="b" l="l" r="r" t="t"/>
              <a:pathLst>
                <a:path extrusionOk="0" h="4" w="3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79" name="Google Shape;1379;p12"/>
            <p:cNvSpPr/>
            <p:nvPr/>
          </p:nvSpPr>
          <p:spPr>
            <a:xfrm>
              <a:off x="6162675" y="1566174"/>
              <a:ext cx="15875" cy="4924"/>
            </a:xfrm>
            <a:custGeom>
              <a:rect b="b" l="l" r="r" t="t"/>
              <a:pathLst>
                <a:path extrusionOk="0" h="6" w="17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80" name="Google Shape;1380;p12"/>
            <p:cNvSpPr/>
            <p:nvPr/>
          </p:nvSpPr>
          <p:spPr>
            <a:xfrm>
              <a:off x="5738813" y="1571097"/>
              <a:ext cx="60325" cy="6155"/>
            </a:xfrm>
            <a:custGeom>
              <a:rect b="b" l="l" r="r" t="t"/>
              <a:pathLst>
                <a:path extrusionOk="0" h="8" w="63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</p:grpSp>
      <p:sp>
        <p:nvSpPr>
          <p:cNvPr id="1381" name="Google Shape;1381;p12"/>
          <p:cNvSpPr txBox="1"/>
          <p:nvPr>
            <p:ph idx="1" type="body"/>
          </p:nvPr>
        </p:nvSpPr>
        <p:spPr>
          <a:xfrm rot="5400000">
            <a:off x="2230726" y="-1344901"/>
            <a:ext cx="5898573" cy="91440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800"/>
              <a:buChar char="▪"/>
              <a:defRPr/>
            </a:lvl1pPr>
            <a:lvl2pPr indent="-3429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▪"/>
              <a:defRPr/>
            </a:lvl3pPr>
            <a:lvl4pPr indent="-3429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4pPr>
            <a:lvl5pPr indent="-3302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▪"/>
              <a:defRPr/>
            </a:lvl5pPr>
            <a:lvl6pPr indent="-2286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/>
            </a:lvl6pPr>
            <a:lvl7pPr indent="-3302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▪"/>
              <a:defRPr/>
            </a:lvl7pPr>
            <a:lvl8pPr indent="-330200" lvl="7" marL="3657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–"/>
              <a:defRPr/>
            </a:lvl8pPr>
            <a:lvl9pPr indent="-330200" lvl="8" marL="4114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▪"/>
              <a:defRPr/>
            </a:lvl9pPr>
          </a:lstStyle>
          <a:p/>
        </p:txBody>
      </p:sp>
      <p:sp>
        <p:nvSpPr>
          <p:cNvPr id="1382" name="Google Shape;1382;p12"/>
          <p:cNvSpPr txBox="1"/>
          <p:nvPr>
            <p:ph idx="11" type="ftr"/>
          </p:nvPr>
        </p:nvSpPr>
        <p:spPr>
          <a:xfrm>
            <a:off x="1522413" y="6400801"/>
            <a:ext cx="6324599" cy="2762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3" name="Google Shape;1383;p12"/>
          <p:cNvSpPr txBox="1"/>
          <p:nvPr>
            <p:ph idx="10" type="dt"/>
          </p:nvPr>
        </p:nvSpPr>
        <p:spPr>
          <a:xfrm>
            <a:off x="8075612" y="6400801"/>
            <a:ext cx="1243859" cy="2762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4" name="Google Shape;1384;p12"/>
          <p:cNvSpPr txBox="1"/>
          <p:nvPr>
            <p:ph idx="12" type="sldNum"/>
          </p:nvPr>
        </p:nvSpPr>
        <p:spPr>
          <a:xfrm>
            <a:off x="9523412" y="6400801"/>
            <a:ext cx="1143002" cy="2762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"/>
          <p:cNvSpPr txBox="1"/>
          <p:nvPr>
            <p:ph type="title"/>
          </p:nvPr>
        </p:nvSpPr>
        <p:spPr>
          <a:xfrm>
            <a:off x="1522414" y="274638"/>
            <a:ext cx="9143998" cy="1020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descr="Line graphic" id="144" name="Google Shape;144;p3"/>
          <p:cNvGrpSpPr/>
          <p:nvPr/>
        </p:nvGrpSpPr>
        <p:grpSpPr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45" name="Google Shape;145;p3"/>
            <p:cNvSpPr/>
            <p:nvPr/>
          </p:nvSpPr>
          <p:spPr>
            <a:xfrm>
              <a:off x="12028488" y="1525554"/>
              <a:ext cx="63500" cy="4924"/>
            </a:xfrm>
            <a:custGeom>
              <a:rect b="b" l="l" r="r" t="t"/>
              <a:pathLst>
                <a:path extrusionOk="0" h="6" w="67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46" name="Google Shape;146;p3"/>
            <p:cNvSpPr/>
            <p:nvPr/>
          </p:nvSpPr>
          <p:spPr>
            <a:xfrm>
              <a:off x="12022138" y="1532939"/>
              <a:ext cx="19050" cy="1231"/>
            </a:xfrm>
            <a:custGeom>
              <a:rect b="b" l="l" r="r" t="t"/>
              <a:pathLst>
                <a:path extrusionOk="0" h="2" w="20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47" name="Google Shape;147;p3"/>
            <p:cNvSpPr/>
            <p:nvPr/>
          </p:nvSpPr>
          <p:spPr>
            <a:xfrm>
              <a:off x="12041188" y="1531708"/>
              <a:ext cx="39687" cy="6155"/>
            </a:xfrm>
            <a:custGeom>
              <a:rect b="b" l="l" r="r" t="t"/>
              <a:pathLst>
                <a:path extrusionOk="0" h="6" w="41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48" name="Google Shape;148;p3"/>
            <p:cNvSpPr/>
            <p:nvPr/>
          </p:nvSpPr>
          <p:spPr>
            <a:xfrm>
              <a:off x="11831638" y="1526784"/>
              <a:ext cx="42862" cy="4924"/>
            </a:xfrm>
            <a:custGeom>
              <a:rect b="b" l="l" r="r" t="t"/>
              <a:pathLst>
                <a:path extrusionOk="0" h="6" w="45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49" name="Google Shape;149;p3"/>
            <p:cNvSpPr/>
            <p:nvPr/>
          </p:nvSpPr>
          <p:spPr>
            <a:xfrm>
              <a:off x="11809413" y="1531708"/>
              <a:ext cx="41275" cy="2462"/>
            </a:xfrm>
            <a:custGeom>
              <a:rect b="b" l="l" r="r" t="t"/>
              <a:pathLst>
                <a:path extrusionOk="0" h="3" w="44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50" name="Google Shape;150;p3"/>
            <p:cNvSpPr/>
            <p:nvPr/>
          </p:nvSpPr>
          <p:spPr>
            <a:xfrm>
              <a:off x="12003088" y="1537863"/>
              <a:ext cx="77787" cy="3693"/>
            </a:xfrm>
            <a:custGeom>
              <a:rect b="b" l="l" r="r" t="t"/>
              <a:pathLst>
                <a:path extrusionOk="0" h="5" w="82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51" name="Google Shape;151;p3"/>
            <p:cNvSpPr/>
            <p:nvPr/>
          </p:nvSpPr>
          <p:spPr>
            <a:xfrm>
              <a:off x="11664950" y="1523092"/>
              <a:ext cx="39687" cy="4924"/>
            </a:xfrm>
            <a:custGeom>
              <a:rect b="b" l="l" r="r" t="t"/>
              <a:pathLst>
                <a:path extrusionOk="0" h="5" w="42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52" name="Google Shape;152;p3"/>
            <p:cNvSpPr/>
            <p:nvPr/>
          </p:nvSpPr>
          <p:spPr>
            <a:xfrm>
              <a:off x="11506200" y="1521861"/>
              <a:ext cx="92075" cy="4924"/>
            </a:xfrm>
            <a:custGeom>
              <a:rect b="b" l="l" r="r" t="t"/>
              <a:pathLst>
                <a:path extrusionOk="0" h="6" w="98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53" name="Google Shape;153;p3"/>
            <p:cNvSpPr/>
            <p:nvPr/>
          </p:nvSpPr>
          <p:spPr>
            <a:xfrm>
              <a:off x="11471275" y="1525554"/>
              <a:ext cx="34925" cy="3693"/>
            </a:xfrm>
            <a:custGeom>
              <a:rect b="b" l="l" r="r" t="t"/>
              <a:pathLst>
                <a:path extrusionOk="0" h="3" w="36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54" name="Google Shape;154;p3"/>
            <p:cNvSpPr/>
            <p:nvPr/>
          </p:nvSpPr>
          <p:spPr>
            <a:xfrm>
              <a:off x="11710988" y="1529246"/>
              <a:ext cx="30162" cy="4924"/>
            </a:xfrm>
            <a:custGeom>
              <a:rect b="b" l="l" r="r" t="t"/>
              <a:pathLst>
                <a:path extrusionOk="0" h="5" w="32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55" name="Google Shape;155;p3"/>
            <p:cNvSpPr/>
            <p:nvPr/>
          </p:nvSpPr>
          <p:spPr>
            <a:xfrm>
              <a:off x="11691938" y="1532939"/>
              <a:ext cx="34925" cy="1231"/>
            </a:xfrm>
            <a:custGeom>
              <a:rect b="b" l="l" r="r" t="t"/>
              <a:pathLst>
                <a:path extrusionOk="0" h="1" w="36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56" name="Google Shape;156;p3"/>
            <p:cNvSpPr/>
            <p:nvPr/>
          </p:nvSpPr>
          <p:spPr>
            <a:xfrm>
              <a:off x="11741150" y="1534170"/>
              <a:ext cx="4762" cy="0"/>
            </a:xfrm>
            <a:custGeom>
              <a:rect b="b" l="l" r="r" t="t"/>
              <a:pathLst>
                <a:path extrusionOk="0" h="120000"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57" name="Google Shape;157;p3"/>
            <p:cNvSpPr/>
            <p:nvPr/>
          </p:nvSpPr>
          <p:spPr>
            <a:xfrm>
              <a:off x="11841163" y="1537863"/>
              <a:ext cx="71437" cy="8617"/>
            </a:xfrm>
            <a:custGeom>
              <a:rect b="b" l="l" r="r" t="t"/>
              <a:pathLst>
                <a:path extrusionOk="0" h="9" w="75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58" name="Google Shape;158;p3"/>
            <p:cNvSpPr/>
            <p:nvPr/>
          </p:nvSpPr>
          <p:spPr>
            <a:xfrm>
              <a:off x="11764963" y="1535401"/>
              <a:ext cx="44450" cy="3693"/>
            </a:xfrm>
            <a:custGeom>
              <a:rect b="b" l="l" r="r" t="t"/>
              <a:pathLst>
                <a:path extrusionOk="0" h="4" w="47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59" name="Google Shape;159;p3"/>
            <p:cNvSpPr/>
            <p:nvPr/>
          </p:nvSpPr>
          <p:spPr>
            <a:xfrm>
              <a:off x="11744325" y="1537863"/>
              <a:ext cx="20637" cy="2462"/>
            </a:xfrm>
            <a:custGeom>
              <a:rect b="b" l="l" r="r" t="t"/>
              <a:pathLst>
                <a:path extrusionOk="0" h="2" w="2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60" name="Google Shape;160;p3"/>
            <p:cNvSpPr/>
            <p:nvPr/>
          </p:nvSpPr>
          <p:spPr>
            <a:xfrm>
              <a:off x="11482388" y="1531708"/>
              <a:ext cx="85725" cy="3693"/>
            </a:xfrm>
            <a:custGeom>
              <a:rect b="b" l="l" r="r" t="t"/>
              <a:pathLst>
                <a:path extrusionOk="0" h="4" w="90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61" name="Google Shape;161;p3"/>
            <p:cNvSpPr/>
            <p:nvPr/>
          </p:nvSpPr>
          <p:spPr>
            <a:xfrm>
              <a:off x="11626850" y="1532939"/>
              <a:ext cx="4762" cy="1231"/>
            </a:xfrm>
            <a:custGeom>
              <a:rect b="b" l="l" r="r" t="t"/>
              <a:pathLst>
                <a:path extrusionOk="0" h="1" w="5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62" name="Google Shape;162;p3"/>
            <p:cNvSpPr/>
            <p:nvPr/>
          </p:nvSpPr>
          <p:spPr>
            <a:xfrm>
              <a:off x="11261725" y="1534170"/>
              <a:ext cx="4762" cy="0"/>
            </a:xfrm>
            <a:custGeom>
              <a:rect b="b" l="l" r="r" t="t"/>
              <a:pathLst>
                <a:path extrusionOk="0" h="1" w="5">
                  <a:moveTo>
                    <a:pt x="0" y="0"/>
                  </a:moveTo>
                  <a:lnTo>
                    <a:pt x="0" y="0"/>
                  </a:lnTo>
                  <a:lnTo>
                    <a:pt x="4" y="0"/>
                  </a:lnTo>
                  <a:cubicBezTo>
                    <a:pt x="4" y="0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63" name="Google Shape;163;p3"/>
            <p:cNvSpPr/>
            <p:nvPr/>
          </p:nvSpPr>
          <p:spPr>
            <a:xfrm>
              <a:off x="11553825" y="1534170"/>
              <a:ext cx="44450" cy="2462"/>
            </a:xfrm>
            <a:custGeom>
              <a:rect b="b" l="l" r="r" t="t"/>
              <a:pathLst>
                <a:path extrusionOk="0" h="2" w="47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64" name="Google Shape;164;p3"/>
            <p:cNvSpPr/>
            <p:nvPr/>
          </p:nvSpPr>
          <p:spPr>
            <a:xfrm>
              <a:off x="11409363" y="1529246"/>
              <a:ext cx="31750" cy="2462"/>
            </a:xfrm>
            <a:custGeom>
              <a:rect b="b" l="l" r="r" t="t"/>
              <a:pathLst>
                <a:path extrusionOk="0" h="3" w="3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65" name="Google Shape;165;p3"/>
            <p:cNvSpPr/>
            <p:nvPr/>
          </p:nvSpPr>
          <p:spPr>
            <a:xfrm>
              <a:off x="11618913" y="1531708"/>
              <a:ext cx="6350" cy="0"/>
            </a:xfrm>
            <a:custGeom>
              <a:rect b="b" l="l" r="r" t="t"/>
              <a:pathLst>
                <a:path extrusionOk="0" h="1" w="6">
                  <a:moveTo>
                    <a:pt x="3" y="0"/>
                  </a:moveTo>
                  <a:lnTo>
                    <a:pt x="3" y="0"/>
                  </a:lnTo>
                  <a:lnTo>
                    <a:pt x="6" y="0"/>
                  </a:lnTo>
                  <a:cubicBezTo>
                    <a:pt x="0" y="0"/>
                    <a:pt x="0" y="0"/>
                    <a:pt x="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66" name="Google Shape;166;p3"/>
            <p:cNvSpPr/>
            <p:nvPr/>
          </p:nvSpPr>
          <p:spPr>
            <a:xfrm>
              <a:off x="11598275" y="1531708"/>
              <a:ext cx="28575" cy="2462"/>
            </a:xfrm>
            <a:custGeom>
              <a:rect b="b" l="l" r="r" t="t"/>
              <a:pathLst>
                <a:path extrusionOk="0" h="3" w="31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67" name="Google Shape;167;p3"/>
            <p:cNvSpPr/>
            <p:nvPr/>
          </p:nvSpPr>
          <p:spPr>
            <a:xfrm>
              <a:off x="11137900" y="1534170"/>
              <a:ext cx="188912" cy="23388"/>
            </a:xfrm>
            <a:custGeom>
              <a:rect b="b" l="l" r="r" t="t"/>
              <a:pathLst>
                <a:path extrusionOk="0" h="27" w="198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68" name="Google Shape;168;p3"/>
            <p:cNvSpPr/>
            <p:nvPr/>
          </p:nvSpPr>
          <p:spPr>
            <a:xfrm>
              <a:off x="11266488" y="1529246"/>
              <a:ext cx="95250" cy="4924"/>
            </a:xfrm>
            <a:custGeom>
              <a:rect b="b" l="l" r="r" t="t"/>
              <a:pathLst>
                <a:path extrusionOk="0" h="6" w="100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69" name="Google Shape;169;p3"/>
            <p:cNvSpPr/>
            <p:nvPr/>
          </p:nvSpPr>
          <p:spPr>
            <a:xfrm>
              <a:off x="11361738" y="1531708"/>
              <a:ext cx="134937" cy="12309"/>
            </a:xfrm>
            <a:custGeom>
              <a:rect b="b" l="l" r="r" t="t"/>
              <a:pathLst>
                <a:path extrusionOk="0" h="14" w="142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70" name="Google Shape;170;p3"/>
            <p:cNvSpPr/>
            <p:nvPr/>
          </p:nvSpPr>
          <p:spPr>
            <a:xfrm>
              <a:off x="11834813" y="1552634"/>
              <a:ext cx="9525" cy="1231"/>
            </a:xfrm>
            <a:custGeom>
              <a:rect b="b" l="l" r="r" t="t"/>
              <a:pathLst>
                <a:path extrusionOk="0" h="1" w="1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71" name="Google Shape;171;p3"/>
            <p:cNvSpPr/>
            <p:nvPr/>
          </p:nvSpPr>
          <p:spPr>
            <a:xfrm>
              <a:off x="11764963" y="1542787"/>
              <a:ext cx="117475" cy="9847"/>
            </a:xfrm>
            <a:custGeom>
              <a:rect b="b" l="l" r="r" t="t"/>
              <a:pathLst>
                <a:path extrusionOk="0" h="12" w="12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72" name="Google Shape;172;p3"/>
            <p:cNvSpPr/>
            <p:nvPr/>
          </p:nvSpPr>
          <p:spPr>
            <a:xfrm>
              <a:off x="11555413" y="1544017"/>
              <a:ext cx="69850" cy="4924"/>
            </a:xfrm>
            <a:custGeom>
              <a:rect b="b" l="l" r="r" t="t"/>
              <a:pathLst>
                <a:path extrusionOk="0" h="6" w="74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73" name="Google Shape;173;p3"/>
            <p:cNvSpPr/>
            <p:nvPr/>
          </p:nvSpPr>
          <p:spPr>
            <a:xfrm>
              <a:off x="11223625" y="1528016"/>
              <a:ext cx="38100" cy="6155"/>
            </a:xfrm>
            <a:custGeom>
              <a:rect b="b" l="l" r="r" t="t"/>
              <a:pathLst>
                <a:path extrusionOk="0" h="7" w="40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74" name="Google Shape;174;p3"/>
            <p:cNvSpPr/>
            <p:nvPr/>
          </p:nvSpPr>
          <p:spPr>
            <a:xfrm>
              <a:off x="11145838" y="1529246"/>
              <a:ext cx="22225" cy="2462"/>
            </a:xfrm>
            <a:custGeom>
              <a:rect b="b" l="l" r="r" t="t"/>
              <a:pathLst>
                <a:path extrusionOk="0" h="4" w="2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75" name="Google Shape;175;p3"/>
            <p:cNvSpPr/>
            <p:nvPr/>
          </p:nvSpPr>
          <p:spPr>
            <a:xfrm>
              <a:off x="6197600" y="1566174"/>
              <a:ext cx="20637" cy="1231"/>
            </a:xfrm>
            <a:custGeom>
              <a:rect b="b" l="l" r="r" t="t"/>
              <a:pathLst>
                <a:path extrusionOk="0" h="1" w="2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76" name="Google Shape;176;p3"/>
            <p:cNvSpPr/>
            <p:nvPr/>
          </p:nvSpPr>
          <p:spPr>
            <a:xfrm>
              <a:off x="6356350" y="1564943"/>
              <a:ext cx="9525" cy="1231"/>
            </a:xfrm>
            <a:custGeom>
              <a:rect b="b" l="l" r="r" t="t"/>
              <a:pathLst>
                <a:path extrusionOk="0" h="2" w="10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77" name="Google Shape;177;p3"/>
            <p:cNvSpPr/>
            <p:nvPr/>
          </p:nvSpPr>
          <p:spPr>
            <a:xfrm>
              <a:off x="8950325" y="1521861"/>
              <a:ext cx="61912" cy="7386"/>
            </a:xfrm>
            <a:custGeom>
              <a:rect b="b" l="l" r="r" t="t"/>
              <a:pathLst>
                <a:path extrusionOk="0" h="9" w="65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78" name="Google Shape;178;p3"/>
            <p:cNvSpPr/>
            <p:nvPr/>
          </p:nvSpPr>
          <p:spPr>
            <a:xfrm>
              <a:off x="7537450" y="1546479"/>
              <a:ext cx="28575" cy="3693"/>
            </a:xfrm>
            <a:custGeom>
              <a:rect b="b" l="l" r="r" t="t"/>
              <a:pathLst>
                <a:path extrusionOk="0" h="4" w="29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79" name="Google Shape;179;p3"/>
            <p:cNvSpPr/>
            <p:nvPr/>
          </p:nvSpPr>
          <p:spPr>
            <a:xfrm>
              <a:off x="7478713" y="1562481"/>
              <a:ext cx="38100" cy="2462"/>
            </a:xfrm>
            <a:custGeom>
              <a:rect b="b" l="l" r="r" t="t"/>
              <a:pathLst>
                <a:path extrusionOk="0" h="3" w="40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80" name="Google Shape;180;p3"/>
            <p:cNvSpPr/>
            <p:nvPr/>
          </p:nvSpPr>
          <p:spPr>
            <a:xfrm>
              <a:off x="5410200" y="1568636"/>
              <a:ext cx="36512" cy="3693"/>
            </a:xfrm>
            <a:custGeom>
              <a:rect b="b" l="l" r="r" t="t"/>
              <a:pathLst>
                <a:path extrusionOk="0" h="5" w="38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81" name="Google Shape;181;p3"/>
            <p:cNvSpPr/>
            <p:nvPr/>
          </p:nvSpPr>
          <p:spPr>
            <a:xfrm>
              <a:off x="10206038" y="1530477"/>
              <a:ext cx="61912" cy="4924"/>
            </a:xfrm>
            <a:custGeom>
              <a:rect b="b" l="l" r="r" t="t"/>
              <a:pathLst>
                <a:path extrusionOk="0" h="6" w="65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82" name="Google Shape;182;p3"/>
            <p:cNvSpPr/>
            <p:nvPr/>
          </p:nvSpPr>
          <p:spPr>
            <a:xfrm>
              <a:off x="6257925" y="1525554"/>
              <a:ext cx="19050" cy="2462"/>
            </a:xfrm>
            <a:custGeom>
              <a:rect b="b" l="l" r="r" t="t"/>
              <a:pathLst>
                <a:path extrusionOk="0" h="2" w="21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83" name="Google Shape;183;p3"/>
            <p:cNvSpPr/>
            <p:nvPr/>
          </p:nvSpPr>
          <p:spPr>
            <a:xfrm>
              <a:off x="10134600" y="1528016"/>
              <a:ext cx="71437" cy="3693"/>
            </a:xfrm>
            <a:custGeom>
              <a:rect b="b" l="l" r="r" t="t"/>
              <a:pathLst>
                <a:path extrusionOk="0" h="4" w="75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84" name="Google Shape;184;p3"/>
            <p:cNvSpPr/>
            <p:nvPr/>
          </p:nvSpPr>
          <p:spPr>
            <a:xfrm>
              <a:off x="2582863" y="1560020"/>
              <a:ext cx="7937" cy="1231"/>
            </a:xfrm>
            <a:custGeom>
              <a:rect b="b" l="l" r="r" t="t"/>
              <a:pathLst>
                <a:path extrusionOk="0" h="1" w="8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85" name="Google Shape;185;p3"/>
            <p:cNvSpPr/>
            <p:nvPr/>
          </p:nvSpPr>
          <p:spPr>
            <a:xfrm>
              <a:off x="1762125" y="1521861"/>
              <a:ext cx="34925" cy="1231"/>
            </a:xfrm>
            <a:custGeom>
              <a:rect b="b" l="l" r="r" t="t"/>
              <a:pathLst>
                <a:path extrusionOk="0" h="1" w="36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86" name="Google Shape;186;p3"/>
            <p:cNvSpPr/>
            <p:nvPr/>
          </p:nvSpPr>
          <p:spPr>
            <a:xfrm>
              <a:off x="10812463" y="1529246"/>
              <a:ext cx="19050" cy="1231"/>
            </a:xfrm>
            <a:custGeom>
              <a:rect b="b" l="l" r="r" t="t"/>
              <a:pathLst>
                <a:path extrusionOk="0" h="1" w="20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87" name="Google Shape;187;p3"/>
            <p:cNvSpPr/>
            <p:nvPr/>
          </p:nvSpPr>
          <p:spPr>
            <a:xfrm>
              <a:off x="10896600" y="1545248"/>
              <a:ext cx="7937" cy="2462"/>
            </a:xfrm>
            <a:custGeom>
              <a:rect b="b" l="l" r="r" t="t"/>
              <a:pathLst>
                <a:path extrusionOk="0" h="3" w="8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88" name="Google Shape;188;p3"/>
            <p:cNvSpPr/>
            <p:nvPr/>
          </p:nvSpPr>
          <p:spPr>
            <a:xfrm>
              <a:off x="9947275" y="1553865"/>
              <a:ext cx="4762" cy="1231"/>
            </a:xfrm>
            <a:custGeom>
              <a:rect b="b" l="l" r="r" t="t"/>
              <a:pathLst>
                <a:path extrusionOk="0" h="1" w="5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89" name="Google Shape;189;p3"/>
            <p:cNvSpPr/>
            <p:nvPr/>
          </p:nvSpPr>
          <p:spPr>
            <a:xfrm>
              <a:off x="10817225" y="1531708"/>
              <a:ext cx="23812" cy="0"/>
            </a:xfrm>
            <a:custGeom>
              <a:rect b="b" l="l" r="r" t="t"/>
              <a:pathLst>
                <a:path extrusionOk="0" h="1" w="25">
                  <a:moveTo>
                    <a:pt x="25" y="0"/>
                  </a:moveTo>
                  <a:lnTo>
                    <a:pt x="25" y="0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90" name="Google Shape;190;p3"/>
            <p:cNvSpPr/>
            <p:nvPr/>
          </p:nvSpPr>
          <p:spPr>
            <a:xfrm>
              <a:off x="10836275" y="1529246"/>
              <a:ext cx="19050" cy="1231"/>
            </a:xfrm>
            <a:custGeom>
              <a:rect b="b" l="l" r="r" t="t"/>
              <a:pathLst>
                <a:path extrusionOk="0" h="1" w="20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91" name="Google Shape;191;p3"/>
            <p:cNvSpPr/>
            <p:nvPr/>
          </p:nvSpPr>
          <p:spPr>
            <a:xfrm>
              <a:off x="10787063" y="1530477"/>
              <a:ext cx="30162" cy="1231"/>
            </a:xfrm>
            <a:custGeom>
              <a:rect b="b" l="l" r="r" t="t"/>
              <a:pathLst>
                <a:path extrusionOk="0" h="1" w="3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92" name="Google Shape;192;p3"/>
            <p:cNvSpPr/>
            <p:nvPr/>
          </p:nvSpPr>
          <p:spPr>
            <a:xfrm>
              <a:off x="4092575" y="1552634"/>
              <a:ext cx="20637" cy="2462"/>
            </a:xfrm>
            <a:custGeom>
              <a:rect b="b" l="l" r="r" t="t"/>
              <a:pathLst>
                <a:path extrusionOk="0" h="2" w="23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93" name="Google Shape;193;p3"/>
            <p:cNvSpPr/>
            <p:nvPr/>
          </p:nvSpPr>
          <p:spPr>
            <a:xfrm>
              <a:off x="8528050" y="1567405"/>
              <a:ext cx="3175" cy="1231"/>
            </a:xfrm>
            <a:custGeom>
              <a:rect b="b" l="l" r="r" t="t"/>
              <a:pathLst>
                <a:path extrusionOk="0" h="1" w="3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94" name="Google Shape;194;p3"/>
            <p:cNvSpPr/>
            <p:nvPr/>
          </p:nvSpPr>
          <p:spPr>
            <a:xfrm>
              <a:off x="8461375" y="1556326"/>
              <a:ext cx="66675" cy="14771"/>
            </a:xfrm>
            <a:custGeom>
              <a:rect b="b" l="l" r="r" t="t"/>
              <a:pathLst>
                <a:path extrusionOk="0" h="17" w="69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95" name="Google Shape;195;p3"/>
            <p:cNvSpPr/>
            <p:nvPr/>
          </p:nvSpPr>
          <p:spPr>
            <a:xfrm>
              <a:off x="1562100" y="1514475"/>
              <a:ext cx="9563100" cy="64008"/>
            </a:xfrm>
            <a:custGeom>
              <a:rect b="b" l="l" r="r" t="t"/>
              <a:pathLst>
                <a:path extrusionOk="0" h="75" w="10030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96" name="Google Shape;196;p3"/>
            <p:cNvSpPr/>
            <p:nvPr/>
          </p:nvSpPr>
          <p:spPr>
            <a:xfrm>
              <a:off x="7508875" y="1560020"/>
              <a:ext cx="11112" cy="3693"/>
            </a:xfrm>
            <a:custGeom>
              <a:rect b="b" l="l" r="r" t="t"/>
              <a:pathLst>
                <a:path extrusionOk="0" h="3" w="12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97" name="Google Shape;197;p3"/>
            <p:cNvSpPr/>
            <p:nvPr/>
          </p:nvSpPr>
          <p:spPr>
            <a:xfrm>
              <a:off x="5434013" y="1567405"/>
              <a:ext cx="4762" cy="1231"/>
            </a:xfrm>
            <a:custGeom>
              <a:rect b="b" l="l" r="r" t="t"/>
              <a:pathLst>
                <a:path extrusionOk="0" h="1" w="5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98" name="Google Shape;198;p3"/>
            <p:cNvSpPr/>
            <p:nvPr/>
          </p:nvSpPr>
          <p:spPr>
            <a:xfrm>
              <a:off x="9672638" y="1567405"/>
              <a:ext cx="25400" cy="2462"/>
            </a:xfrm>
            <a:custGeom>
              <a:rect b="b" l="l" r="r" t="t"/>
              <a:pathLst>
                <a:path extrusionOk="0" h="3" w="27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99" name="Google Shape;199;p3"/>
            <p:cNvSpPr/>
            <p:nvPr/>
          </p:nvSpPr>
          <p:spPr>
            <a:xfrm>
              <a:off x="10966450" y="1529246"/>
              <a:ext cx="39687" cy="2462"/>
            </a:xfrm>
            <a:custGeom>
              <a:rect b="b" l="l" r="r" t="t"/>
              <a:pathLst>
                <a:path extrusionOk="0" h="3" w="42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00" name="Google Shape;200;p3"/>
            <p:cNvSpPr/>
            <p:nvPr/>
          </p:nvSpPr>
          <p:spPr>
            <a:xfrm>
              <a:off x="11329988" y="1552634"/>
              <a:ext cx="44450" cy="2462"/>
            </a:xfrm>
            <a:custGeom>
              <a:rect b="b" l="l" r="r" t="t"/>
              <a:pathLst>
                <a:path extrusionOk="0" h="3" w="46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01" name="Google Shape;201;p3"/>
            <p:cNvSpPr/>
            <p:nvPr/>
          </p:nvSpPr>
          <p:spPr>
            <a:xfrm>
              <a:off x="11042650" y="1540325"/>
              <a:ext cx="60325" cy="6155"/>
            </a:xfrm>
            <a:custGeom>
              <a:rect b="b" l="l" r="r" t="t"/>
              <a:pathLst>
                <a:path extrusionOk="0" h="7" w="63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02" name="Google Shape;202;p3"/>
            <p:cNvSpPr/>
            <p:nvPr/>
          </p:nvSpPr>
          <p:spPr>
            <a:xfrm>
              <a:off x="11106150" y="1542787"/>
              <a:ext cx="28575" cy="1231"/>
            </a:xfrm>
            <a:custGeom>
              <a:rect b="b" l="l" r="r" t="t"/>
              <a:pathLst>
                <a:path extrusionOk="0" h="2" w="31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03" name="Google Shape;203;p3"/>
            <p:cNvSpPr/>
            <p:nvPr/>
          </p:nvSpPr>
          <p:spPr>
            <a:xfrm>
              <a:off x="10679113" y="1525554"/>
              <a:ext cx="103187" cy="9847"/>
            </a:xfrm>
            <a:custGeom>
              <a:rect b="b" l="l" r="r" t="t"/>
              <a:pathLst>
                <a:path extrusionOk="0" h="12" w="109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04" name="Google Shape;204;p3"/>
            <p:cNvSpPr/>
            <p:nvPr/>
          </p:nvSpPr>
          <p:spPr>
            <a:xfrm>
              <a:off x="11039475" y="1550172"/>
              <a:ext cx="26987" cy="4924"/>
            </a:xfrm>
            <a:custGeom>
              <a:rect b="b" l="l" r="r" t="t"/>
              <a:pathLst>
                <a:path extrusionOk="0" h="5" w="27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05" name="Google Shape;205;p3"/>
            <p:cNvSpPr/>
            <p:nvPr/>
          </p:nvSpPr>
          <p:spPr>
            <a:xfrm>
              <a:off x="10841038" y="1548941"/>
              <a:ext cx="58737" cy="2462"/>
            </a:xfrm>
            <a:custGeom>
              <a:rect b="b" l="l" r="r" t="t"/>
              <a:pathLst>
                <a:path extrusionOk="0" h="3" w="61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06" name="Google Shape;206;p3"/>
            <p:cNvSpPr/>
            <p:nvPr/>
          </p:nvSpPr>
          <p:spPr>
            <a:xfrm>
              <a:off x="10899775" y="1550172"/>
              <a:ext cx="36512" cy="1231"/>
            </a:xfrm>
            <a:custGeom>
              <a:rect b="b" l="l" r="r" t="t"/>
              <a:pathLst>
                <a:path extrusionOk="0" h="1" w="38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07" name="Google Shape;207;p3"/>
            <p:cNvSpPr/>
            <p:nvPr/>
          </p:nvSpPr>
          <p:spPr>
            <a:xfrm>
              <a:off x="10958513" y="1555096"/>
              <a:ext cx="46037" cy="0"/>
            </a:xfrm>
            <a:custGeom>
              <a:rect b="b" l="l" r="r" t="t"/>
              <a:pathLst>
                <a:path extrusionOk="0" h="1" w="47">
                  <a:moveTo>
                    <a:pt x="47" y="0"/>
                  </a:moveTo>
                  <a:lnTo>
                    <a:pt x="47" y="0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08" name="Google Shape;208;p3"/>
            <p:cNvSpPr/>
            <p:nvPr/>
          </p:nvSpPr>
          <p:spPr>
            <a:xfrm>
              <a:off x="10304463" y="1548941"/>
              <a:ext cx="61912" cy="3693"/>
            </a:xfrm>
            <a:custGeom>
              <a:rect b="b" l="l" r="r" t="t"/>
              <a:pathLst>
                <a:path extrusionOk="0" h="4" w="65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09" name="Google Shape;209;p3"/>
            <p:cNvSpPr/>
            <p:nvPr/>
          </p:nvSpPr>
          <p:spPr>
            <a:xfrm>
              <a:off x="10483850" y="1557558"/>
              <a:ext cx="23812" cy="6155"/>
            </a:xfrm>
            <a:custGeom>
              <a:rect b="b" l="l" r="r" t="t"/>
              <a:pathLst>
                <a:path extrusionOk="0" h="7" w="25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10" name="Google Shape;210;p3"/>
            <p:cNvSpPr/>
            <p:nvPr/>
          </p:nvSpPr>
          <p:spPr>
            <a:xfrm>
              <a:off x="10291763" y="1563712"/>
              <a:ext cx="117475" cy="2462"/>
            </a:xfrm>
            <a:custGeom>
              <a:rect b="b" l="l" r="r" t="t"/>
              <a:pathLst>
                <a:path extrusionOk="0" h="4" w="123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11" name="Google Shape;211;p3"/>
            <p:cNvSpPr/>
            <p:nvPr/>
          </p:nvSpPr>
          <p:spPr>
            <a:xfrm>
              <a:off x="9621838" y="1546479"/>
              <a:ext cx="11112" cy="8617"/>
            </a:xfrm>
            <a:custGeom>
              <a:rect b="b" l="l" r="r" t="t"/>
              <a:pathLst>
                <a:path extrusionOk="0" h="10" w="13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12" name="Google Shape;212;p3"/>
            <p:cNvSpPr/>
            <p:nvPr/>
          </p:nvSpPr>
          <p:spPr>
            <a:xfrm>
              <a:off x="8951913" y="1568636"/>
              <a:ext cx="96837" cy="8617"/>
            </a:xfrm>
            <a:custGeom>
              <a:rect b="b" l="l" r="r" t="t"/>
              <a:pathLst>
                <a:path extrusionOk="0" h="10" w="101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13" name="Google Shape;213;p3"/>
            <p:cNvSpPr/>
            <p:nvPr/>
          </p:nvSpPr>
          <p:spPr>
            <a:xfrm>
              <a:off x="9005888" y="1566174"/>
              <a:ext cx="17462" cy="2462"/>
            </a:xfrm>
            <a:custGeom>
              <a:rect b="b" l="l" r="r" t="t"/>
              <a:pathLst>
                <a:path extrusionOk="0" h="2" w="19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14" name="Google Shape;214;p3"/>
            <p:cNvSpPr/>
            <p:nvPr/>
          </p:nvSpPr>
          <p:spPr>
            <a:xfrm>
              <a:off x="1587500" y="1516937"/>
              <a:ext cx="38100" cy="3693"/>
            </a:xfrm>
            <a:custGeom>
              <a:rect b="b" l="l" r="r" t="t"/>
              <a:pathLst>
                <a:path extrusionOk="0" h="4" w="39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15" name="Google Shape;215;p3"/>
            <p:cNvSpPr/>
            <p:nvPr/>
          </p:nvSpPr>
          <p:spPr>
            <a:xfrm>
              <a:off x="1522413" y="1519399"/>
              <a:ext cx="30162" cy="4924"/>
            </a:xfrm>
            <a:custGeom>
              <a:rect b="b" l="l" r="r" t="t"/>
              <a:pathLst>
                <a:path extrusionOk="0" h="6" w="32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16" name="Google Shape;216;p3"/>
            <p:cNvSpPr/>
            <p:nvPr/>
          </p:nvSpPr>
          <p:spPr>
            <a:xfrm>
              <a:off x="6650038" y="1573559"/>
              <a:ext cx="33337" cy="3693"/>
            </a:xfrm>
            <a:custGeom>
              <a:rect b="b" l="l" r="r" t="t"/>
              <a:pathLst>
                <a:path extrusionOk="0" h="4" w="3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17" name="Google Shape;217;p3"/>
            <p:cNvSpPr/>
            <p:nvPr/>
          </p:nvSpPr>
          <p:spPr>
            <a:xfrm>
              <a:off x="6162675" y="1566174"/>
              <a:ext cx="15875" cy="4924"/>
            </a:xfrm>
            <a:custGeom>
              <a:rect b="b" l="l" r="r" t="t"/>
              <a:pathLst>
                <a:path extrusionOk="0" h="6" w="17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18" name="Google Shape;218;p3"/>
            <p:cNvSpPr/>
            <p:nvPr/>
          </p:nvSpPr>
          <p:spPr>
            <a:xfrm>
              <a:off x="5738813" y="1571097"/>
              <a:ext cx="60325" cy="6155"/>
            </a:xfrm>
            <a:custGeom>
              <a:rect b="b" l="l" r="r" t="t"/>
              <a:pathLst>
                <a:path extrusionOk="0" h="8" w="63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</p:grpSp>
      <p:sp>
        <p:nvSpPr>
          <p:cNvPr id="219" name="Google Shape;219;p3"/>
          <p:cNvSpPr txBox="1"/>
          <p:nvPr>
            <p:ph idx="1" type="body"/>
          </p:nvPr>
        </p:nvSpPr>
        <p:spPr>
          <a:xfrm>
            <a:off x="1522414" y="1905000"/>
            <a:ext cx="9144000" cy="426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800"/>
              <a:buChar char="▪"/>
              <a:defRPr/>
            </a:lvl1pPr>
            <a:lvl2pPr indent="-3556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Char char="–"/>
              <a:defRPr/>
            </a:lvl2pPr>
            <a:lvl3pPr indent="-3429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▪"/>
              <a:defRPr/>
            </a:lvl3pPr>
            <a:lvl4pPr indent="-3302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–"/>
              <a:defRPr/>
            </a:lvl4pPr>
            <a:lvl5pPr indent="-3302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▪"/>
              <a:defRPr/>
            </a:lvl5pPr>
            <a:lvl6pPr indent="-3302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–"/>
              <a:defRPr/>
            </a:lvl6pPr>
            <a:lvl7pPr indent="-3302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▪"/>
              <a:defRPr/>
            </a:lvl7pPr>
            <a:lvl8pPr indent="-330200" lvl="7" marL="3657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–"/>
              <a:defRPr/>
            </a:lvl8pPr>
            <a:lvl9pPr indent="-330200" lvl="8" marL="4114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▪"/>
              <a:defRPr/>
            </a:lvl9pPr>
          </a:lstStyle>
          <a:p/>
        </p:txBody>
      </p:sp>
      <p:sp>
        <p:nvSpPr>
          <p:cNvPr id="220" name="Google Shape;220;p3"/>
          <p:cNvSpPr txBox="1"/>
          <p:nvPr>
            <p:ph idx="11" type="ftr"/>
          </p:nvPr>
        </p:nvSpPr>
        <p:spPr>
          <a:xfrm>
            <a:off x="1522413" y="6400801"/>
            <a:ext cx="6324599" cy="2762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1" name="Google Shape;221;p3"/>
          <p:cNvSpPr txBox="1"/>
          <p:nvPr>
            <p:ph idx="10" type="dt"/>
          </p:nvPr>
        </p:nvSpPr>
        <p:spPr>
          <a:xfrm>
            <a:off x="8075612" y="6400801"/>
            <a:ext cx="1243859" cy="2762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2" name="Google Shape;222;p3"/>
          <p:cNvSpPr txBox="1"/>
          <p:nvPr>
            <p:ph idx="12" type="sldNum"/>
          </p:nvPr>
        </p:nvSpPr>
        <p:spPr>
          <a:xfrm>
            <a:off x="9523412" y="6400801"/>
            <a:ext cx="1143002" cy="2762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4"/>
          <p:cNvSpPr txBox="1"/>
          <p:nvPr>
            <p:ph type="title"/>
          </p:nvPr>
        </p:nvSpPr>
        <p:spPr>
          <a:xfrm>
            <a:off x="1522414" y="274638"/>
            <a:ext cx="9143998" cy="1020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descr="Line graphic" id="225" name="Google Shape;225;p4"/>
          <p:cNvGrpSpPr/>
          <p:nvPr/>
        </p:nvGrpSpPr>
        <p:grpSpPr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226" name="Google Shape;226;p4"/>
            <p:cNvSpPr/>
            <p:nvPr/>
          </p:nvSpPr>
          <p:spPr>
            <a:xfrm>
              <a:off x="12028488" y="1525554"/>
              <a:ext cx="63500" cy="4924"/>
            </a:xfrm>
            <a:custGeom>
              <a:rect b="b" l="l" r="r" t="t"/>
              <a:pathLst>
                <a:path extrusionOk="0" h="6" w="67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27" name="Google Shape;227;p4"/>
            <p:cNvSpPr/>
            <p:nvPr/>
          </p:nvSpPr>
          <p:spPr>
            <a:xfrm>
              <a:off x="12022138" y="1532939"/>
              <a:ext cx="19050" cy="1231"/>
            </a:xfrm>
            <a:custGeom>
              <a:rect b="b" l="l" r="r" t="t"/>
              <a:pathLst>
                <a:path extrusionOk="0" h="2" w="20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28" name="Google Shape;228;p4"/>
            <p:cNvSpPr/>
            <p:nvPr/>
          </p:nvSpPr>
          <p:spPr>
            <a:xfrm>
              <a:off x="12041188" y="1531708"/>
              <a:ext cx="39687" cy="6155"/>
            </a:xfrm>
            <a:custGeom>
              <a:rect b="b" l="l" r="r" t="t"/>
              <a:pathLst>
                <a:path extrusionOk="0" h="6" w="41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29" name="Google Shape;229;p4"/>
            <p:cNvSpPr/>
            <p:nvPr/>
          </p:nvSpPr>
          <p:spPr>
            <a:xfrm>
              <a:off x="11831638" y="1526784"/>
              <a:ext cx="42862" cy="4924"/>
            </a:xfrm>
            <a:custGeom>
              <a:rect b="b" l="l" r="r" t="t"/>
              <a:pathLst>
                <a:path extrusionOk="0" h="6" w="45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30" name="Google Shape;230;p4"/>
            <p:cNvSpPr/>
            <p:nvPr/>
          </p:nvSpPr>
          <p:spPr>
            <a:xfrm>
              <a:off x="11809413" y="1531708"/>
              <a:ext cx="41275" cy="2462"/>
            </a:xfrm>
            <a:custGeom>
              <a:rect b="b" l="l" r="r" t="t"/>
              <a:pathLst>
                <a:path extrusionOk="0" h="3" w="44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31" name="Google Shape;231;p4"/>
            <p:cNvSpPr/>
            <p:nvPr/>
          </p:nvSpPr>
          <p:spPr>
            <a:xfrm>
              <a:off x="12003088" y="1537863"/>
              <a:ext cx="77787" cy="3693"/>
            </a:xfrm>
            <a:custGeom>
              <a:rect b="b" l="l" r="r" t="t"/>
              <a:pathLst>
                <a:path extrusionOk="0" h="5" w="82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32" name="Google Shape;232;p4"/>
            <p:cNvSpPr/>
            <p:nvPr/>
          </p:nvSpPr>
          <p:spPr>
            <a:xfrm>
              <a:off x="11664950" y="1523092"/>
              <a:ext cx="39687" cy="4924"/>
            </a:xfrm>
            <a:custGeom>
              <a:rect b="b" l="l" r="r" t="t"/>
              <a:pathLst>
                <a:path extrusionOk="0" h="5" w="42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33" name="Google Shape;233;p4"/>
            <p:cNvSpPr/>
            <p:nvPr/>
          </p:nvSpPr>
          <p:spPr>
            <a:xfrm>
              <a:off x="11506200" y="1521861"/>
              <a:ext cx="92075" cy="4924"/>
            </a:xfrm>
            <a:custGeom>
              <a:rect b="b" l="l" r="r" t="t"/>
              <a:pathLst>
                <a:path extrusionOk="0" h="6" w="98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34" name="Google Shape;234;p4"/>
            <p:cNvSpPr/>
            <p:nvPr/>
          </p:nvSpPr>
          <p:spPr>
            <a:xfrm>
              <a:off x="11471275" y="1525554"/>
              <a:ext cx="34925" cy="3693"/>
            </a:xfrm>
            <a:custGeom>
              <a:rect b="b" l="l" r="r" t="t"/>
              <a:pathLst>
                <a:path extrusionOk="0" h="3" w="36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35" name="Google Shape;235;p4"/>
            <p:cNvSpPr/>
            <p:nvPr/>
          </p:nvSpPr>
          <p:spPr>
            <a:xfrm>
              <a:off x="11710988" y="1529246"/>
              <a:ext cx="30162" cy="4924"/>
            </a:xfrm>
            <a:custGeom>
              <a:rect b="b" l="l" r="r" t="t"/>
              <a:pathLst>
                <a:path extrusionOk="0" h="5" w="32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36" name="Google Shape;236;p4"/>
            <p:cNvSpPr/>
            <p:nvPr/>
          </p:nvSpPr>
          <p:spPr>
            <a:xfrm>
              <a:off x="11691938" y="1532939"/>
              <a:ext cx="34925" cy="1231"/>
            </a:xfrm>
            <a:custGeom>
              <a:rect b="b" l="l" r="r" t="t"/>
              <a:pathLst>
                <a:path extrusionOk="0" h="1" w="36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37" name="Google Shape;237;p4"/>
            <p:cNvSpPr/>
            <p:nvPr/>
          </p:nvSpPr>
          <p:spPr>
            <a:xfrm>
              <a:off x="11741150" y="1534170"/>
              <a:ext cx="4762" cy="0"/>
            </a:xfrm>
            <a:custGeom>
              <a:rect b="b" l="l" r="r" t="t"/>
              <a:pathLst>
                <a:path extrusionOk="0" h="120000"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38" name="Google Shape;238;p4"/>
            <p:cNvSpPr/>
            <p:nvPr/>
          </p:nvSpPr>
          <p:spPr>
            <a:xfrm>
              <a:off x="11841163" y="1537863"/>
              <a:ext cx="71437" cy="8617"/>
            </a:xfrm>
            <a:custGeom>
              <a:rect b="b" l="l" r="r" t="t"/>
              <a:pathLst>
                <a:path extrusionOk="0" h="9" w="75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39" name="Google Shape;239;p4"/>
            <p:cNvSpPr/>
            <p:nvPr/>
          </p:nvSpPr>
          <p:spPr>
            <a:xfrm>
              <a:off x="11764963" y="1535401"/>
              <a:ext cx="44450" cy="3693"/>
            </a:xfrm>
            <a:custGeom>
              <a:rect b="b" l="l" r="r" t="t"/>
              <a:pathLst>
                <a:path extrusionOk="0" h="4" w="47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40" name="Google Shape;240;p4"/>
            <p:cNvSpPr/>
            <p:nvPr/>
          </p:nvSpPr>
          <p:spPr>
            <a:xfrm>
              <a:off x="11744325" y="1537863"/>
              <a:ext cx="20637" cy="2462"/>
            </a:xfrm>
            <a:custGeom>
              <a:rect b="b" l="l" r="r" t="t"/>
              <a:pathLst>
                <a:path extrusionOk="0" h="2" w="2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41" name="Google Shape;241;p4"/>
            <p:cNvSpPr/>
            <p:nvPr/>
          </p:nvSpPr>
          <p:spPr>
            <a:xfrm>
              <a:off x="11482388" y="1531708"/>
              <a:ext cx="85725" cy="3693"/>
            </a:xfrm>
            <a:custGeom>
              <a:rect b="b" l="l" r="r" t="t"/>
              <a:pathLst>
                <a:path extrusionOk="0" h="4" w="90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42" name="Google Shape;242;p4"/>
            <p:cNvSpPr/>
            <p:nvPr/>
          </p:nvSpPr>
          <p:spPr>
            <a:xfrm>
              <a:off x="11626850" y="1532939"/>
              <a:ext cx="4762" cy="1231"/>
            </a:xfrm>
            <a:custGeom>
              <a:rect b="b" l="l" r="r" t="t"/>
              <a:pathLst>
                <a:path extrusionOk="0" h="1" w="5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43" name="Google Shape;243;p4"/>
            <p:cNvSpPr/>
            <p:nvPr/>
          </p:nvSpPr>
          <p:spPr>
            <a:xfrm>
              <a:off x="11261725" y="1534170"/>
              <a:ext cx="4762" cy="0"/>
            </a:xfrm>
            <a:custGeom>
              <a:rect b="b" l="l" r="r" t="t"/>
              <a:pathLst>
                <a:path extrusionOk="0" h="1" w="5">
                  <a:moveTo>
                    <a:pt x="0" y="0"/>
                  </a:moveTo>
                  <a:lnTo>
                    <a:pt x="0" y="0"/>
                  </a:lnTo>
                  <a:lnTo>
                    <a:pt x="4" y="0"/>
                  </a:lnTo>
                  <a:cubicBezTo>
                    <a:pt x="4" y="0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44" name="Google Shape;244;p4"/>
            <p:cNvSpPr/>
            <p:nvPr/>
          </p:nvSpPr>
          <p:spPr>
            <a:xfrm>
              <a:off x="11553825" y="1534170"/>
              <a:ext cx="44450" cy="2462"/>
            </a:xfrm>
            <a:custGeom>
              <a:rect b="b" l="l" r="r" t="t"/>
              <a:pathLst>
                <a:path extrusionOk="0" h="2" w="47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45" name="Google Shape;245;p4"/>
            <p:cNvSpPr/>
            <p:nvPr/>
          </p:nvSpPr>
          <p:spPr>
            <a:xfrm>
              <a:off x="11409363" y="1529246"/>
              <a:ext cx="31750" cy="2462"/>
            </a:xfrm>
            <a:custGeom>
              <a:rect b="b" l="l" r="r" t="t"/>
              <a:pathLst>
                <a:path extrusionOk="0" h="3" w="3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46" name="Google Shape;246;p4"/>
            <p:cNvSpPr/>
            <p:nvPr/>
          </p:nvSpPr>
          <p:spPr>
            <a:xfrm>
              <a:off x="11618913" y="1531708"/>
              <a:ext cx="6350" cy="0"/>
            </a:xfrm>
            <a:custGeom>
              <a:rect b="b" l="l" r="r" t="t"/>
              <a:pathLst>
                <a:path extrusionOk="0" h="1" w="6">
                  <a:moveTo>
                    <a:pt x="3" y="0"/>
                  </a:moveTo>
                  <a:lnTo>
                    <a:pt x="3" y="0"/>
                  </a:lnTo>
                  <a:lnTo>
                    <a:pt x="6" y="0"/>
                  </a:lnTo>
                  <a:cubicBezTo>
                    <a:pt x="0" y="0"/>
                    <a:pt x="0" y="0"/>
                    <a:pt x="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47" name="Google Shape;247;p4"/>
            <p:cNvSpPr/>
            <p:nvPr/>
          </p:nvSpPr>
          <p:spPr>
            <a:xfrm>
              <a:off x="11598275" y="1531708"/>
              <a:ext cx="28575" cy="2462"/>
            </a:xfrm>
            <a:custGeom>
              <a:rect b="b" l="l" r="r" t="t"/>
              <a:pathLst>
                <a:path extrusionOk="0" h="3" w="31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48" name="Google Shape;248;p4"/>
            <p:cNvSpPr/>
            <p:nvPr/>
          </p:nvSpPr>
          <p:spPr>
            <a:xfrm>
              <a:off x="11137900" y="1534170"/>
              <a:ext cx="188912" cy="23388"/>
            </a:xfrm>
            <a:custGeom>
              <a:rect b="b" l="l" r="r" t="t"/>
              <a:pathLst>
                <a:path extrusionOk="0" h="27" w="198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49" name="Google Shape;249;p4"/>
            <p:cNvSpPr/>
            <p:nvPr/>
          </p:nvSpPr>
          <p:spPr>
            <a:xfrm>
              <a:off x="11266488" y="1529246"/>
              <a:ext cx="95250" cy="4924"/>
            </a:xfrm>
            <a:custGeom>
              <a:rect b="b" l="l" r="r" t="t"/>
              <a:pathLst>
                <a:path extrusionOk="0" h="6" w="100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50" name="Google Shape;250;p4"/>
            <p:cNvSpPr/>
            <p:nvPr/>
          </p:nvSpPr>
          <p:spPr>
            <a:xfrm>
              <a:off x="11361738" y="1531708"/>
              <a:ext cx="134937" cy="12309"/>
            </a:xfrm>
            <a:custGeom>
              <a:rect b="b" l="l" r="r" t="t"/>
              <a:pathLst>
                <a:path extrusionOk="0" h="14" w="142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51" name="Google Shape;251;p4"/>
            <p:cNvSpPr/>
            <p:nvPr/>
          </p:nvSpPr>
          <p:spPr>
            <a:xfrm>
              <a:off x="11834813" y="1552634"/>
              <a:ext cx="9525" cy="1231"/>
            </a:xfrm>
            <a:custGeom>
              <a:rect b="b" l="l" r="r" t="t"/>
              <a:pathLst>
                <a:path extrusionOk="0" h="1" w="1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52" name="Google Shape;252;p4"/>
            <p:cNvSpPr/>
            <p:nvPr/>
          </p:nvSpPr>
          <p:spPr>
            <a:xfrm>
              <a:off x="11764963" y="1542787"/>
              <a:ext cx="117475" cy="9847"/>
            </a:xfrm>
            <a:custGeom>
              <a:rect b="b" l="l" r="r" t="t"/>
              <a:pathLst>
                <a:path extrusionOk="0" h="12" w="12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53" name="Google Shape;253;p4"/>
            <p:cNvSpPr/>
            <p:nvPr/>
          </p:nvSpPr>
          <p:spPr>
            <a:xfrm>
              <a:off x="11555413" y="1544017"/>
              <a:ext cx="69850" cy="4924"/>
            </a:xfrm>
            <a:custGeom>
              <a:rect b="b" l="l" r="r" t="t"/>
              <a:pathLst>
                <a:path extrusionOk="0" h="6" w="74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54" name="Google Shape;254;p4"/>
            <p:cNvSpPr/>
            <p:nvPr/>
          </p:nvSpPr>
          <p:spPr>
            <a:xfrm>
              <a:off x="11223625" y="1528016"/>
              <a:ext cx="38100" cy="6155"/>
            </a:xfrm>
            <a:custGeom>
              <a:rect b="b" l="l" r="r" t="t"/>
              <a:pathLst>
                <a:path extrusionOk="0" h="7" w="40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55" name="Google Shape;255;p4"/>
            <p:cNvSpPr/>
            <p:nvPr/>
          </p:nvSpPr>
          <p:spPr>
            <a:xfrm>
              <a:off x="11145838" y="1529246"/>
              <a:ext cx="22225" cy="2462"/>
            </a:xfrm>
            <a:custGeom>
              <a:rect b="b" l="l" r="r" t="t"/>
              <a:pathLst>
                <a:path extrusionOk="0" h="4" w="2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56" name="Google Shape;256;p4"/>
            <p:cNvSpPr/>
            <p:nvPr/>
          </p:nvSpPr>
          <p:spPr>
            <a:xfrm>
              <a:off x="6197600" y="1566174"/>
              <a:ext cx="20637" cy="1231"/>
            </a:xfrm>
            <a:custGeom>
              <a:rect b="b" l="l" r="r" t="t"/>
              <a:pathLst>
                <a:path extrusionOk="0" h="1" w="2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57" name="Google Shape;257;p4"/>
            <p:cNvSpPr/>
            <p:nvPr/>
          </p:nvSpPr>
          <p:spPr>
            <a:xfrm>
              <a:off x="6356350" y="1564943"/>
              <a:ext cx="9525" cy="1231"/>
            </a:xfrm>
            <a:custGeom>
              <a:rect b="b" l="l" r="r" t="t"/>
              <a:pathLst>
                <a:path extrusionOk="0" h="2" w="10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58" name="Google Shape;258;p4"/>
            <p:cNvSpPr/>
            <p:nvPr/>
          </p:nvSpPr>
          <p:spPr>
            <a:xfrm>
              <a:off x="8950325" y="1521861"/>
              <a:ext cx="61912" cy="7386"/>
            </a:xfrm>
            <a:custGeom>
              <a:rect b="b" l="l" r="r" t="t"/>
              <a:pathLst>
                <a:path extrusionOk="0" h="9" w="65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59" name="Google Shape;259;p4"/>
            <p:cNvSpPr/>
            <p:nvPr/>
          </p:nvSpPr>
          <p:spPr>
            <a:xfrm>
              <a:off x="7537450" y="1546479"/>
              <a:ext cx="28575" cy="3693"/>
            </a:xfrm>
            <a:custGeom>
              <a:rect b="b" l="l" r="r" t="t"/>
              <a:pathLst>
                <a:path extrusionOk="0" h="4" w="29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60" name="Google Shape;260;p4"/>
            <p:cNvSpPr/>
            <p:nvPr/>
          </p:nvSpPr>
          <p:spPr>
            <a:xfrm>
              <a:off x="7478713" y="1562481"/>
              <a:ext cx="38100" cy="2462"/>
            </a:xfrm>
            <a:custGeom>
              <a:rect b="b" l="l" r="r" t="t"/>
              <a:pathLst>
                <a:path extrusionOk="0" h="3" w="40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61" name="Google Shape;261;p4"/>
            <p:cNvSpPr/>
            <p:nvPr/>
          </p:nvSpPr>
          <p:spPr>
            <a:xfrm>
              <a:off x="5410200" y="1568636"/>
              <a:ext cx="36512" cy="3693"/>
            </a:xfrm>
            <a:custGeom>
              <a:rect b="b" l="l" r="r" t="t"/>
              <a:pathLst>
                <a:path extrusionOk="0" h="5" w="38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62" name="Google Shape;262;p4"/>
            <p:cNvSpPr/>
            <p:nvPr/>
          </p:nvSpPr>
          <p:spPr>
            <a:xfrm>
              <a:off x="10206038" y="1530477"/>
              <a:ext cx="61912" cy="4924"/>
            </a:xfrm>
            <a:custGeom>
              <a:rect b="b" l="l" r="r" t="t"/>
              <a:pathLst>
                <a:path extrusionOk="0" h="6" w="65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63" name="Google Shape;263;p4"/>
            <p:cNvSpPr/>
            <p:nvPr/>
          </p:nvSpPr>
          <p:spPr>
            <a:xfrm>
              <a:off x="6257925" y="1525554"/>
              <a:ext cx="19050" cy="2462"/>
            </a:xfrm>
            <a:custGeom>
              <a:rect b="b" l="l" r="r" t="t"/>
              <a:pathLst>
                <a:path extrusionOk="0" h="2" w="21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64" name="Google Shape;264;p4"/>
            <p:cNvSpPr/>
            <p:nvPr/>
          </p:nvSpPr>
          <p:spPr>
            <a:xfrm>
              <a:off x="10134600" y="1528016"/>
              <a:ext cx="71437" cy="3693"/>
            </a:xfrm>
            <a:custGeom>
              <a:rect b="b" l="l" r="r" t="t"/>
              <a:pathLst>
                <a:path extrusionOk="0" h="4" w="75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65" name="Google Shape;265;p4"/>
            <p:cNvSpPr/>
            <p:nvPr/>
          </p:nvSpPr>
          <p:spPr>
            <a:xfrm>
              <a:off x="2582863" y="1560020"/>
              <a:ext cx="7937" cy="1231"/>
            </a:xfrm>
            <a:custGeom>
              <a:rect b="b" l="l" r="r" t="t"/>
              <a:pathLst>
                <a:path extrusionOk="0" h="1" w="8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66" name="Google Shape;266;p4"/>
            <p:cNvSpPr/>
            <p:nvPr/>
          </p:nvSpPr>
          <p:spPr>
            <a:xfrm>
              <a:off x="1762125" y="1521861"/>
              <a:ext cx="34925" cy="1231"/>
            </a:xfrm>
            <a:custGeom>
              <a:rect b="b" l="l" r="r" t="t"/>
              <a:pathLst>
                <a:path extrusionOk="0" h="1" w="36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67" name="Google Shape;267;p4"/>
            <p:cNvSpPr/>
            <p:nvPr/>
          </p:nvSpPr>
          <p:spPr>
            <a:xfrm>
              <a:off x="10812463" y="1529246"/>
              <a:ext cx="19050" cy="1231"/>
            </a:xfrm>
            <a:custGeom>
              <a:rect b="b" l="l" r="r" t="t"/>
              <a:pathLst>
                <a:path extrusionOk="0" h="1" w="20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68" name="Google Shape;268;p4"/>
            <p:cNvSpPr/>
            <p:nvPr/>
          </p:nvSpPr>
          <p:spPr>
            <a:xfrm>
              <a:off x="10896600" y="1545248"/>
              <a:ext cx="7937" cy="2462"/>
            </a:xfrm>
            <a:custGeom>
              <a:rect b="b" l="l" r="r" t="t"/>
              <a:pathLst>
                <a:path extrusionOk="0" h="3" w="8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69" name="Google Shape;269;p4"/>
            <p:cNvSpPr/>
            <p:nvPr/>
          </p:nvSpPr>
          <p:spPr>
            <a:xfrm>
              <a:off x="9947275" y="1553865"/>
              <a:ext cx="4762" cy="1231"/>
            </a:xfrm>
            <a:custGeom>
              <a:rect b="b" l="l" r="r" t="t"/>
              <a:pathLst>
                <a:path extrusionOk="0" h="1" w="5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70" name="Google Shape;270;p4"/>
            <p:cNvSpPr/>
            <p:nvPr/>
          </p:nvSpPr>
          <p:spPr>
            <a:xfrm>
              <a:off x="10817225" y="1531708"/>
              <a:ext cx="23812" cy="0"/>
            </a:xfrm>
            <a:custGeom>
              <a:rect b="b" l="l" r="r" t="t"/>
              <a:pathLst>
                <a:path extrusionOk="0" h="1" w="25">
                  <a:moveTo>
                    <a:pt x="25" y="0"/>
                  </a:moveTo>
                  <a:lnTo>
                    <a:pt x="25" y="0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71" name="Google Shape;271;p4"/>
            <p:cNvSpPr/>
            <p:nvPr/>
          </p:nvSpPr>
          <p:spPr>
            <a:xfrm>
              <a:off x="10836275" y="1529246"/>
              <a:ext cx="19050" cy="1231"/>
            </a:xfrm>
            <a:custGeom>
              <a:rect b="b" l="l" r="r" t="t"/>
              <a:pathLst>
                <a:path extrusionOk="0" h="1" w="20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72" name="Google Shape;272;p4"/>
            <p:cNvSpPr/>
            <p:nvPr/>
          </p:nvSpPr>
          <p:spPr>
            <a:xfrm>
              <a:off x="10787063" y="1530477"/>
              <a:ext cx="30162" cy="1231"/>
            </a:xfrm>
            <a:custGeom>
              <a:rect b="b" l="l" r="r" t="t"/>
              <a:pathLst>
                <a:path extrusionOk="0" h="1" w="3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73" name="Google Shape;273;p4"/>
            <p:cNvSpPr/>
            <p:nvPr/>
          </p:nvSpPr>
          <p:spPr>
            <a:xfrm>
              <a:off x="4092575" y="1552634"/>
              <a:ext cx="20637" cy="2462"/>
            </a:xfrm>
            <a:custGeom>
              <a:rect b="b" l="l" r="r" t="t"/>
              <a:pathLst>
                <a:path extrusionOk="0" h="2" w="23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74" name="Google Shape;274;p4"/>
            <p:cNvSpPr/>
            <p:nvPr/>
          </p:nvSpPr>
          <p:spPr>
            <a:xfrm>
              <a:off x="8528050" y="1567405"/>
              <a:ext cx="3175" cy="1231"/>
            </a:xfrm>
            <a:custGeom>
              <a:rect b="b" l="l" r="r" t="t"/>
              <a:pathLst>
                <a:path extrusionOk="0" h="1" w="3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75" name="Google Shape;275;p4"/>
            <p:cNvSpPr/>
            <p:nvPr/>
          </p:nvSpPr>
          <p:spPr>
            <a:xfrm>
              <a:off x="8461375" y="1556326"/>
              <a:ext cx="66675" cy="14771"/>
            </a:xfrm>
            <a:custGeom>
              <a:rect b="b" l="l" r="r" t="t"/>
              <a:pathLst>
                <a:path extrusionOk="0" h="17" w="69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76" name="Google Shape;276;p4"/>
            <p:cNvSpPr/>
            <p:nvPr/>
          </p:nvSpPr>
          <p:spPr>
            <a:xfrm>
              <a:off x="1562100" y="1514475"/>
              <a:ext cx="9563100" cy="64008"/>
            </a:xfrm>
            <a:custGeom>
              <a:rect b="b" l="l" r="r" t="t"/>
              <a:pathLst>
                <a:path extrusionOk="0" h="75" w="10030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77" name="Google Shape;277;p4"/>
            <p:cNvSpPr/>
            <p:nvPr/>
          </p:nvSpPr>
          <p:spPr>
            <a:xfrm>
              <a:off x="7508875" y="1560020"/>
              <a:ext cx="11112" cy="3693"/>
            </a:xfrm>
            <a:custGeom>
              <a:rect b="b" l="l" r="r" t="t"/>
              <a:pathLst>
                <a:path extrusionOk="0" h="3" w="12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78" name="Google Shape;278;p4"/>
            <p:cNvSpPr/>
            <p:nvPr/>
          </p:nvSpPr>
          <p:spPr>
            <a:xfrm>
              <a:off x="5434013" y="1567405"/>
              <a:ext cx="4762" cy="1231"/>
            </a:xfrm>
            <a:custGeom>
              <a:rect b="b" l="l" r="r" t="t"/>
              <a:pathLst>
                <a:path extrusionOk="0" h="1" w="5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79" name="Google Shape;279;p4"/>
            <p:cNvSpPr/>
            <p:nvPr/>
          </p:nvSpPr>
          <p:spPr>
            <a:xfrm>
              <a:off x="9672638" y="1567405"/>
              <a:ext cx="25400" cy="2462"/>
            </a:xfrm>
            <a:custGeom>
              <a:rect b="b" l="l" r="r" t="t"/>
              <a:pathLst>
                <a:path extrusionOk="0" h="3" w="27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80" name="Google Shape;280;p4"/>
            <p:cNvSpPr/>
            <p:nvPr/>
          </p:nvSpPr>
          <p:spPr>
            <a:xfrm>
              <a:off x="10966450" y="1529246"/>
              <a:ext cx="39687" cy="2462"/>
            </a:xfrm>
            <a:custGeom>
              <a:rect b="b" l="l" r="r" t="t"/>
              <a:pathLst>
                <a:path extrusionOk="0" h="3" w="42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81" name="Google Shape;281;p4"/>
            <p:cNvSpPr/>
            <p:nvPr/>
          </p:nvSpPr>
          <p:spPr>
            <a:xfrm>
              <a:off x="11329988" y="1552634"/>
              <a:ext cx="44450" cy="2462"/>
            </a:xfrm>
            <a:custGeom>
              <a:rect b="b" l="l" r="r" t="t"/>
              <a:pathLst>
                <a:path extrusionOk="0" h="3" w="46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82" name="Google Shape;282;p4"/>
            <p:cNvSpPr/>
            <p:nvPr/>
          </p:nvSpPr>
          <p:spPr>
            <a:xfrm>
              <a:off x="11042650" y="1540325"/>
              <a:ext cx="60325" cy="6155"/>
            </a:xfrm>
            <a:custGeom>
              <a:rect b="b" l="l" r="r" t="t"/>
              <a:pathLst>
                <a:path extrusionOk="0" h="7" w="63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83" name="Google Shape;283;p4"/>
            <p:cNvSpPr/>
            <p:nvPr/>
          </p:nvSpPr>
          <p:spPr>
            <a:xfrm>
              <a:off x="11106150" y="1542787"/>
              <a:ext cx="28575" cy="1231"/>
            </a:xfrm>
            <a:custGeom>
              <a:rect b="b" l="l" r="r" t="t"/>
              <a:pathLst>
                <a:path extrusionOk="0" h="2" w="31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84" name="Google Shape;284;p4"/>
            <p:cNvSpPr/>
            <p:nvPr/>
          </p:nvSpPr>
          <p:spPr>
            <a:xfrm>
              <a:off x="10679113" y="1525554"/>
              <a:ext cx="103187" cy="9847"/>
            </a:xfrm>
            <a:custGeom>
              <a:rect b="b" l="l" r="r" t="t"/>
              <a:pathLst>
                <a:path extrusionOk="0" h="12" w="109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85" name="Google Shape;285;p4"/>
            <p:cNvSpPr/>
            <p:nvPr/>
          </p:nvSpPr>
          <p:spPr>
            <a:xfrm>
              <a:off x="11039475" y="1550172"/>
              <a:ext cx="26987" cy="4924"/>
            </a:xfrm>
            <a:custGeom>
              <a:rect b="b" l="l" r="r" t="t"/>
              <a:pathLst>
                <a:path extrusionOk="0" h="5" w="27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86" name="Google Shape;286;p4"/>
            <p:cNvSpPr/>
            <p:nvPr/>
          </p:nvSpPr>
          <p:spPr>
            <a:xfrm>
              <a:off x="10841038" y="1548941"/>
              <a:ext cx="58737" cy="2462"/>
            </a:xfrm>
            <a:custGeom>
              <a:rect b="b" l="l" r="r" t="t"/>
              <a:pathLst>
                <a:path extrusionOk="0" h="3" w="61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87" name="Google Shape;287;p4"/>
            <p:cNvSpPr/>
            <p:nvPr/>
          </p:nvSpPr>
          <p:spPr>
            <a:xfrm>
              <a:off x="10899775" y="1550172"/>
              <a:ext cx="36512" cy="1231"/>
            </a:xfrm>
            <a:custGeom>
              <a:rect b="b" l="l" r="r" t="t"/>
              <a:pathLst>
                <a:path extrusionOk="0" h="1" w="38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88" name="Google Shape;288;p4"/>
            <p:cNvSpPr/>
            <p:nvPr/>
          </p:nvSpPr>
          <p:spPr>
            <a:xfrm>
              <a:off x="10958513" y="1555096"/>
              <a:ext cx="46037" cy="0"/>
            </a:xfrm>
            <a:custGeom>
              <a:rect b="b" l="l" r="r" t="t"/>
              <a:pathLst>
                <a:path extrusionOk="0" h="1" w="47">
                  <a:moveTo>
                    <a:pt x="47" y="0"/>
                  </a:moveTo>
                  <a:lnTo>
                    <a:pt x="47" y="0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89" name="Google Shape;289;p4"/>
            <p:cNvSpPr/>
            <p:nvPr/>
          </p:nvSpPr>
          <p:spPr>
            <a:xfrm>
              <a:off x="10304463" y="1548941"/>
              <a:ext cx="61912" cy="3693"/>
            </a:xfrm>
            <a:custGeom>
              <a:rect b="b" l="l" r="r" t="t"/>
              <a:pathLst>
                <a:path extrusionOk="0" h="4" w="65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90" name="Google Shape;290;p4"/>
            <p:cNvSpPr/>
            <p:nvPr/>
          </p:nvSpPr>
          <p:spPr>
            <a:xfrm>
              <a:off x="10483850" y="1557558"/>
              <a:ext cx="23812" cy="6155"/>
            </a:xfrm>
            <a:custGeom>
              <a:rect b="b" l="l" r="r" t="t"/>
              <a:pathLst>
                <a:path extrusionOk="0" h="7" w="25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91" name="Google Shape;291;p4"/>
            <p:cNvSpPr/>
            <p:nvPr/>
          </p:nvSpPr>
          <p:spPr>
            <a:xfrm>
              <a:off x="10291763" y="1563712"/>
              <a:ext cx="117475" cy="2462"/>
            </a:xfrm>
            <a:custGeom>
              <a:rect b="b" l="l" r="r" t="t"/>
              <a:pathLst>
                <a:path extrusionOk="0" h="4" w="123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92" name="Google Shape;292;p4"/>
            <p:cNvSpPr/>
            <p:nvPr/>
          </p:nvSpPr>
          <p:spPr>
            <a:xfrm>
              <a:off x="9621838" y="1546479"/>
              <a:ext cx="11112" cy="8617"/>
            </a:xfrm>
            <a:custGeom>
              <a:rect b="b" l="l" r="r" t="t"/>
              <a:pathLst>
                <a:path extrusionOk="0" h="10" w="13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93" name="Google Shape;293;p4"/>
            <p:cNvSpPr/>
            <p:nvPr/>
          </p:nvSpPr>
          <p:spPr>
            <a:xfrm>
              <a:off x="8951913" y="1568636"/>
              <a:ext cx="96837" cy="8617"/>
            </a:xfrm>
            <a:custGeom>
              <a:rect b="b" l="l" r="r" t="t"/>
              <a:pathLst>
                <a:path extrusionOk="0" h="10" w="101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94" name="Google Shape;294;p4"/>
            <p:cNvSpPr/>
            <p:nvPr/>
          </p:nvSpPr>
          <p:spPr>
            <a:xfrm>
              <a:off x="9005888" y="1566174"/>
              <a:ext cx="17462" cy="2462"/>
            </a:xfrm>
            <a:custGeom>
              <a:rect b="b" l="l" r="r" t="t"/>
              <a:pathLst>
                <a:path extrusionOk="0" h="2" w="19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95" name="Google Shape;295;p4"/>
            <p:cNvSpPr/>
            <p:nvPr/>
          </p:nvSpPr>
          <p:spPr>
            <a:xfrm>
              <a:off x="1587500" y="1516937"/>
              <a:ext cx="38100" cy="3693"/>
            </a:xfrm>
            <a:custGeom>
              <a:rect b="b" l="l" r="r" t="t"/>
              <a:pathLst>
                <a:path extrusionOk="0" h="4" w="39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96" name="Google Shape;296;p4"/>
            <p:cNvSpPr/>
            <p:nvPr/>
          </p:nvSpPr>
          <p:spPr>
            <a:xfrm>
              <a:off x="1522413" y="1519399"/>
              <a:ext cx="30162" cy="4924"/>
            </a:xfrm>
            <a:custGeom>
              <a:rect b="b" l="l" r="r" t="t"/>
              <a:pathLst>
                <a:path extrusionOk="0" h="6" w="32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97" name="Google Shape;297;p4"/>
            <p:cNvSpPr/>
            <p:nvPr/>
          </p:nvSpPr>
          <p:spPr>
            <a:xfrm>
              <a:off x="6650038" y="1573559"/>
              <a:ext cx="33337" cy="3693"/>
            </a:xfrm>
            <a:custGeom>
              <a:rect b="b" l="l" r="r" t="t"/>
              <a:pathLst>
                <a:path extrusionOk="0" h="4" w="3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98" name="Google Shape;298;p4"/>
            <p:cNvSpPr/>
            <p:nvPr/>
          </p:nvSpPr>
          <p:spPr>
            <a:xfrm>
              <a:off x="6162675" y="1566174"/>
              <a:ext cx="15875" cy="4924"/>
            </a:xfrm>
            <a:custGeom>
              <a:rect b="b" l="l" r="r" t="t"/>
              <a:pathLst>
                <a:path extrusionOk="0" h="6" w="17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99" name="Google Shape;299;p4"/>
            <p:cNvSpPr/>
            <p:nvPr/>
          </p:nvSpPr>
          <p:spPr>
            <a:xfrm>
              <a:off x="5738813" y="1571097"/>
              <a:ext cx="60325" cy="6155"/>
            </a:xfrm>
            <a:custGeom>
              <a:rect b="b" l="l" r="r" t="t"/>
              <a:pathLst>
                <a:path extrusionOk="0" h="8" w="63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</p:grpSp>
      <p:sp>
        <p:nvSpPr>
          <p:cNvPr id="300" name="Google Shape;300;p4"/>
          <p:cNvSpPr txBox="1"/>
          <p:nvPr>
            <p:ph idx="1" type="body"/>
          </p:nvPr>
        </p:nvSpPr>
        <p:spPr>
          <a:xfrm>
            <a:off x="1522413" y="1905000"/>
            <a:ext cx="4419599" cy="426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400"/>
              <a:buChar char="▪"/>
              <a:defRPr sz="2400"/>
            </a:lvl1pPr>
            <a:lvl2pPr indent="-3556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▪"/>
              <a:defRPr sz="1800"/>
            </a:lvl3pPr>
            <a:lvl4pPr indent="-3302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▪"/>
              <a:defRPr sz="1600"/>
            </a:lvl5pPr>
            <a:lvl6pPr indent="-3302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–"/>
              <a:defRPr sz="1600"/>
            </a:lvl6pPr>
            <a:lvl7pPr indent="-3302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▪"/>
              <a:defRPr sz="1600"/>
            </a:lvl7pPr>
            <a:lvl8pPr indent="-330200" lvl="7" marL="3657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–"/>
              <a:defRPr sz="1600"/>
            </a:lvl8pPr>
            <a:lvl9pPr indent="-330200" lvl="8" marL="4114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▪"/>
              <a:defRPr sz="1600"/>
            </a:lvl9pPr>
          </a:lstStyle>
          <a:p/>
        </p:txBody>
      </p:sp>
      <p:sp>
        <p:nvSpPr>
          <p:cNvPr id="301" name="Google Shape;301;p4"/>
          <p:cNvSpPr txBox="1"/>
          <p:nvPr>
            <p:ph idx="2" type="body"/>
          </p:nvPr>
        </p:nvSpPr>
        <p:spPr>
          <a:xfrm>
            <a:off x="6246815" y="1905000"/>
            <a:ext cx="4419598" cy="426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400"/>
              <a:buChar char="▪"/>
              <a:defRPr sz="2400"/>
            </a:lvl1pPr>
            <a:lvl2pPr indent="-3556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▪"/>
              <a:defRPr sz="1800"/>
            </a:lvl3pPr>
            <a:lvl4pPr indent="-3302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▪"/>
              <a:defRPr sz="1600"/>
            </a:lvl5pPr>
            <a:lvl6pPr indent="-3302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–"/>
              <a:defRPr sz="1600"/>
            </a:lvl6pPr>
            <a:lvl7pPr indent="-3302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▪"/>
              <a:defRPr sz="1600"/>
            </a:lvl7pPr>
            <a:lvl8pPr indent="-330200" lvl="7" marL="3657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–"/>
              <a:defRPr sz="1600"/>
            </a:lvl8pPr>
            <a:lvl9pPr indent="-330200" lvl="8" marL="4114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▪"/>
              <a:defRPr sz="1600"/>
            </a:lvl9pPr>
          </a:lstStyle>
          <a:p/>
        </p:txBody>
      </p:sp>
      <p:sp>
        <p:nvSpPr>
          <p:cNvPr id="302" name="Google Shape;302;p4"/>
          <p:cNvSpPr txBox="1"/>
          <p:nvPr>
            <p:ph idx="11" type="ftr"/>
          </p:nvPr>
        </p:nvSpPr>
        <p:spPr>
          <a:xfrm>
            <a:off x="1522413" y="6400801"/>
            <a:ext cx="6324599" cy="2762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3" name="Google Shape;303;p4"/>
          <p:cNvSpPr txBox="1"/>
          <p:nvPr>
            <p:ph idx="10" type="dt"/>
          </p:nvPr>
        </p:nvSpPr>
        <p:spPr>
          <a:xfrm>
            <a:off x="8075612" y="6400801"/>
            <a:ext cx="1243859" cy="2762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4" name="Google Shape;304;p4"/>
          <p:cNvSpPr txBox="1"/>
          <p:nvPr>
            <p:ph idx="12" type="sldNum"/>
          </p:nvPr>
        </p:nvSpPr>
        <p:spPr>
          <a:xfrm>
            <a:off x="9523412" y="6400801"/>
            <a:ext cx="1143002" cy="2762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5"/>
          <p:cNvSpPr txBox="1"/>
          <p:nvPr>
            <p:ph type="title"/>
          </p:nvPr>
        </p:nvSpPr>
        <p:spPr>
          <a:xfrm>
            <a:off x="1522414" y="274638"/>
            <a:ext cx="9143998" cy="1020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descr="Line graphic" id="307" name="Google Shape;307;p5"/>
          <p:cNvGrpSpPr/>
          <p:nvPr/>
        </p:nvGrpSpPr>
        <p:grpSpPr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308" name="Google Shape;308;p5"/>
            <p:cNvSpPr/>
            <p:nvPr/>
          </p:nvSpPr>
          <p:spPr>
            <a:xfrm>
              <a:off x="12028488" y="1525554"/>
              <a:ext cx="63500" cy="4924"/>
            </a:xfrm>
            <a:custGeom>
              <a:rect b="b" l="l" r="r" t="t"/>
              <a:pathLst>
                <a:path extrusionOk="0" h="6" w="67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09" name="Google Shape;309;p5"/>
            <p:cNvSpPr/>
            <p:nvPr/>
          </p:nvSpPr>
          <p:spPr>
            <a:xfrm>
              <a:off x="12022138" y="1532939"/>
              <a:ext cx="19050" cy="1231"/>
            </a:xfrm>
            <a:custGeom>
              <a:rect b="b" l="l" r="r" t="t"/>
              <a:pathLst>
                <a:path extrusionOk="0" h="2" w="20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10" name="Google Shape;310;p5"/>
            <p:cNvSpPr/>
            <p:nvPr/>
          </p:nvSpPr>
          <p:spPr>
            <a:xfrm>
              <a:off x="12041188" y="1531708"/>
              <a:ext cx="39687" cy="6155"/>
            </a:xfrm>
            <a:custGeom>
              <a:rect b="b" l="l" r="r" t="t"/>
              <a:pathLst>
                <a:path extrusionOk="0" h="6" w="41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11" name="Google Shape;311;p5"/>
            <p:cNvSpPr/>
            <p:nvPr/>
          </p:nvSpPr>
          <p:spPr>
            <a:xfrm>
              <a:off x="11831638" y="1526784"/>
              <a:ext cx="42862" cy="4924"/>
            </a:xfrm>
            <a:custGeom>
              <a:rect b="b" l="l" r="r" t="t"/>
              <a:pathLst>
                <a:path extrusionOk="0" h="6" w="45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12" name="Google Shape;312;p5"/>
            <p:cNvSpPr/>
            <p:nvPr/>
          </p:nvSpPr>
          <p:spPr>
            <a:xfrm>
              <a:off x="11809413" y="1531708"/>
              <a:ext cx="41275" cy="2462"/>
            </a:xfrm>
            <a:custGeom>
              <a:rect b="b" l="l" r="r" t="t"/>
              <a:pathLst>
                <a:path extrusionOk="0" h="3" w="44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13" name="Google Shape;313;p5"/>
            <p:cNvSpPr/>
            <p:nvPr/>
          </p:nvSpPr>
          <p:spPr>
            <a:xfrm>
              <a:off x="12003088" y="1537863"/>
              <a:ext cx="77787" cy="3693"/>
            </a:xfrm>
            <a:custGeom>
              <a:rect b="b" l="l" r="r" t="t"/>
              <a:pathLst>
                <a:path extrusionOk="0" h="5" w="82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14" name="Google Shape;314;p5"/>
            <p:cNvSpPr/>
            <p:nvPr/>
          </p:nvSpPr>
          <p:spPr>
            <a:xfrm>
              <a:off x="11664950" y="1523092"/>
              <a:ext cx="39687" cy="4924"/>
            </a:xfrm>
            <a:custGeom>
              <a:rect b="b" l="l" r="r" t="t"/>
              <a:pathLst>
                <a:path extrusionOk="0" h="5" w="42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15" name="Google Shape;315;p5"/>
            <p:cNvSpPr/>
            <p:nvPr/>
          </p:nvSpPr>
          <p:spPr>
            <a:xfrm>
              <a:off x="11506200" y="1521861"/>
              <a:ext cx="92075" cy="4924"/>
            </a:xfrm>
            <a:custGeom>
              <a:rect b="b" l="l" r="r" t="t"/>
              <a:pathLst>
                <a:path extrusionOk="0" h="6" w="98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16" name="Google Shape;316;p5"/>
            <p:cNvSpPr/>
            <p:nvPr/>
          </p:nvSpPr>
          <p:spPr>
            <a:xfrm>
              <a:off x="11471275" y="1525554"/>
              <a:ext cx="34925" cy="3693"/>
            </a:xfrm>
            <a:custGeom>
              <a:rect b="b" l="l" r="r" t="t"/>
              <a:pathLst>
                <a:path extrusionOk="0" h="3" w="36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17" name="Google Shape;317;p5"/>
            <p:cNvSpPr/>
            <p:nvPr/>
          </p:nvSpPr>
          <p:spPr>
            <a:xfrm>
              <a:off x="11710988" y="1529246"/>
              <a:ext cx="30162" cy="4924"/>
            </a:xfrm>
            <a:custGeom>
              <a:rect b="b" l="l" r="r" t="t"/>
              <a:pathLst>
                <a:path extrusionOk="0" h="5" w="32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18" name="Google Shape;318;p5"/>
            <p:cNvSpPr/>
            <p:nvPr/>
          </p:nvSpPr>
          <p:spPr>
            <a:xfrm>
              <a:off x="11691938" y="1532939"/>
              <a:ext cx="34925" cy="1231"/>
            </a:xfrm>
            <a:custGeom>
              <a:rect b="b" l="l" r="r" t="t"/>
              <a:pathLst>
                <a:path extrusionOk="0" h="1" w="36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19" name="Google Shape;319;p5"/>
            <p:cNvSpPr/>
            <p:nvPr/>
          </p:nvSpPr>
          <p:spPr>
            <a:xfrm>
              <a:off x="11741150" y="1534170"/>
              <a:ext cx="4762" cy="0"/>
            </a:xfrm>
            <a:custGeom>
              <a:rect b="b" l="l" r="r" t="t"/>
              <a:pathLst>
                <a:path extrusionOk="0" h="120000"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20" name="Google Shape;320;p5"/>
            <p:cNvSpPr/>
            <p:nvPr/>
          </p:nvSpPr>
          <p:spPr>
            <a:xfrm>
              <a:off x="11841163" y="1537863"/>
              <a:ext cx="71437" cy="8617"/>
            </a:xfrm>
            <a:custGeom>
              <a:rect b="b" l="l" r="r" t="t"/>
              <a:pathLst>
                <a:path extrusionOk="0" h="9" w="75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21" name="Google Shape;321;p5"/>
            <p:cNvSpPr/>
            <p:nvPr/>
          </p:nvSpPr>
          <p:spPr>
            <a:xfrm>
              <a:off x="11764963" y="1535401"/>
              <a:ext cx="44450" cy="3693"/>
            </a:xfrm>
            <a:custGeom>
              <a:rect b="b" l="l" r="r" t="t"/>
              <a:pathLst>
                <a:path extrusionOk="0" h="4" w="47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22" name="Google Shape;322;p5"/>
            <p:cNvSpPr/>
            <p:nvPr/>
          </p:nvSpPr>
          <p:spPr>
            <a:xfrm>
              <a:off x="11744325" y="1537863"/>
              <a:ext cx="20637" cy="2462"/>
            </a:xfrm>
            <a:custGeom>
              <a:rect b="b" l="l" r="r" t="t"/>
              <a:pathLst>
                <a:path extrusionOk="0" h="2" w="2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23" name="Google Shape;323;p5"/>
            <p:cNvSpPr/>
            <p:nvPr/>
          </p:nvSpPr>
          <p:spPr>
            <a:xfrm>
              <a:off x="11482388" y="1531708"/>
              <a:ext cx="85725" cy="3693"/>
            </a:xfrm>
            <a:custGeom>
              <a:rect b="b" l="l" r="r" t="t"/>
              <a:pathLst>
                <a:path extrusionOk="0" h="4" w="90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24" name="Google Shape;324;p5"/>
            <p:cNvSpPr/>
            <p:nvPr/>
          </p:nvSpPr>
          <p:spPr>
            <a:xfrm>
              <a:off x="11626850" y="1532939"/>
              <a:ext cx="4762" cy="1231"/>
            </a:xfrm>
            <a:custGeom>
              <a:rect b="b" l="l" r="r" t="t"/>
              <a:pathLst>
                <a:path extrusionOk="0" h="1" w="5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25" name="Google Shape;325;p5"/>
            <p:cNvSpPr/>
            <p:nvPr/>
          </p:nvSpPr>
          <p:spPr>
            <a:xfrm>
              <a:off x="11261725" y="1534170"/>
              <a:ext cx="4762" cy="0"/>
            </a:xfrm>
            <a:custGeom>
              <a:rect b="b" l="l" r="r" t="t"/>
              <a:pathLst>
                <a:path extrusionOk="0" h="1" w="5">
                  <a:moveTo>
                    <a:pt x="0" y="0"/>
                  </a:moveTo>
                  <a:lnTo>
                    <a:pt x="0" y="0"/>
                  </a:lnTo>
                  <a:lnTo>
                    <a:pt x="4" y="0"/>
                  </a:lnTo>
                  <a:cubicBezTo>
                    <a:pt x="4" y="0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26" name="Google Shape;326;p5"/>
            <p:cNvSpPr/>
            <p:nvPr/>
          </p:nvSpPr>
          <p:spPr>
            <a:xfrm>
              <a:off x="11553825" y="1534170"/>
              <a:ext cx="44450" cy="2462"/>
            </a:xfrm>
            <a:custGeom>
              <a:rect b="b" l="l" r="r" t="t"/>
              <a:pathLst>
                <a:path extrusionOk="0" h="2" w="47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27" name="Google Shape;327;p5"/>
            <p:cNvSpPr/>
            <p:nvPr/>
          </p:nvSpPr>
          <p:spPr>
            <a:xfrm>
              <a:off x="11409363" y="1529246"/>
              <a:ext cx="31750" cy="2462"/>
            </a:xfrm>
            <a:custGeom>
              <a:rect b="b" l="l" r="r" t="t"/>
              <a:pathLst>
                <a:path extrusionOk="0" h="3" w="3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28" name="Google Shape;328;p5"/>
            <p:cNvSpPr/>
            <p:nvPr/>
          </p:nvSpPr>
          <p:spPr>
            <a:xfrm>
              <a:off x="11618913" y="1531708"/>
              <a:ext cx="6350" cy="0"/>
            </a:xfrm>
            <a:custGeom>
              <a:rect b="b" l="l" r="r" t="t"/>
              <a:pathLst>
                <a:path extrusionOk="0" h="1" w="6">
                  <a:moveTo>
                    <a:pt x="3" y="0"/>
                  </a:moveTo>
                  <a:lnTo>
                    <a:pt x="3" y="0"/>
                  </a:lnTo>
                  <a:lnTo>
                    <a:pt x="6" y="0"/>
                  </a:lnTo>
                  <a:cubicBezTo>
                    <a:pt x="0" y="0"/>
                    <a:pt x="0" y="0"/>
                    <a:pt x="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29" name="Google Shape;329;p5"/>
            <p:cNvSpPr/>
            <p:nvPr/>
          </p:nvSpPr>
          <p:spPr>
            <a:xfrm>
              <a:off x="11598275" y="1531708"/>
              <a:ext cx="28575" cy="2462"/>
            </a:xfrm>
            <a:custGeom>
              <a:rect b="b" l="l" r="r" t="t"/>
              <a:pathLst>
                <a:path extrusionOk="0" h="3" w="31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30" name="Google Shape;330;p5"/>
            <p:cNvSpPr/>
            <p:nvPr/>
          </p:nvSpPr>
          <p:spPr>
            <a:xfrm>
              <a:off x="11137900" y="1534170"/>
              <a:ext cx="188912" cy="23388"/>
            </a:xfrm>
            <a:custGeom>
              <a:rect b="b" l="l" r="r" t="t"/>
              <a:pathLst>
                <a:path extrusionOk="0" h="27" w="198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31" name="Google Shape;331;p5"/>
            <p:cNvSpPr/>
            <p:nvPr/>
          </p:nvSpPr>
          <p:spPr>
            <a:xfrm>
              <a:off x="11266488" y="1529246"/>
              <a:ext cx="95250" cy="4924"/>
            </a:xfrm>
            <a:custGeom>
              <a:rect b="b" l="l" r="r" t="t"/>
              <a:pathLst>
                <a:path extrusionOk="0" h="6" w="100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32" name="Google Shape;332;p5"/>
            <p:cNvSpPr/>
            <p:nvPr/>
          </p:nvSpPr>
          <p:spPr>
            <a:xfrm>
              <a:off x="11361738" y="1531708"/>
              <a:ext cx="134937" cy="12309"/>
            </a:xfrm>
            <a:custGeom>
              <a:rect b="b" l="l" r="r" t="t"/>
              <a:pathLst>
                <a:path extrusionOk="0" h="14" w="142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33" name="Google Shape;333;p5"/>
            <p:cNvSpPr/>
            <p:nvPr/>
          </p:nvSpPr>
          <p:spPr>
            <a:xfrm>
              <a:off x="11834813" y="1552634"/>
              <a:ext cx="9525" cy="1231"/>
            </a:xfrm>
            <a:custGeom>
              <a:rect b="b" l="l" r="r" t="t"/>
              <a:pathLst>
                <a:path extrusionOk="0" h="1" w="1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34" name="Google Shape;334;p5"/>
            <p:cNvSpPr/>
            <p:nvPr/>
          </p:nvSpPr>
          <p:spPr>
            <a:xfrm>
              <a:off x="11764963" y="1542787"/>
              <a:ext cx="117475" cy="9847"/>
            </a:xfrm>
            <a:custGeom>
              <a:rect b="b" l="l" r="r" t="t"/>
              <a:pathLst>
                <a:path extrusionOk="0" h="12" w="12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35" name="Google Shape;335;p5"/>
            <p:cNvSpPr/>
            <p:nvPr/>
          </p:nvSpPr>
          <p:spPr>
            <a:xfrm>
              <a:off x="11555413" y="1544017"/>
              <a:ext cx="69850" cy="4924"/>
            </a:xfrm>
            <a:custGeom>
              <a:rect b="b" l="l" r="r" t="t"/>
              <a:pathLst>
                <a:path extrusionOk="0" h="6" w="74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36" name="Google Shape;336;p5"/>
            <p:cNvSpPr/>
            <p:nvPr/>
          </p:nvSpPr>
          <p:spPr>
            <a:xfrm>
              <a:off x="11223625" y="1528016"/>
              <a:ext cx="38100" cy="6155"/>
            </a:xfrm>
            <a:custGeom>
              <a:rect b="b" l="l" r="r" t="t"/>
              <a:pathLst>
                <a:path extrusionOk="0" h="7" w="40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37" name="Google Shape;337;p5"/>
            <p:cNvSpPr/>
            <p:nvPr/>
          </p:nvSpPr>
          <p:spPr>
            <a:xfrm>
              <a:off x="11145838" y="1529246"/>
              <a:ext cx="22225" cy="2462"/>
            </a:xfrm>
            <a:custGeom>
              <a:rect b="b" l="l" r="r" t="t"/>
              <a:pathLst>
                <a:path extrusionOk="0" h="4" w="2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38" name="Google Shape;338;p5"/>
            <p:cNvSpPr/>
            <p:nvPr/>
          </p:nvSpPr>
          <p:spPr>
            <a:xfrm>
              <a:off x="6197600" y="1566174"/>
              <a:ext cx="20637" cy="1231"/>
            </a:xfrm>
            <a:custGeom>
              <a:rect b="b" l="l" r="r" t="t"/>
              <a:pathLst>
                <a:path extrusionOk="0" h="1" w="2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39" name="Google Shape;339;p5"/>
            <p:cNvSpPr/>
            <p:nvPr/>
          </p:nvSpPr>
          <p:spPr>
            <a:xfrm>
              <a:off x="6356350" y="1564943"/>
              <a:ext cx="9525" cy="1231"/>
            </a:xfrm>
            <a:custGeom>
              <a:rect b="b" l="l" r="r" t="t"/>
              <a:pathLst>
                <a:path extrusionOk="0" h="2" w="10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40" name="Google Shape;340;p5"/>
            <p:cNvSpPr/>
            <p:nvPr/>
          </p:nvSpPr>
          <p:spPr>
            <a:xfrm>
              <a:off x="8950325" y="1521861"/>
              <a:ext cx="61912" cy="7386"/>
            </a:xfrm>
            <a:custGeom>
              <a:rect b="b" l="l" r="r" t="t"/>
              <a:pathLst>
                <a:path extrusionOk="0" h="9" w="65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41" name="Google Shape;341;p5"/>
            <p:cNvSpPr/>
            <p:nvPr/>
          </p:nvSpPr>
          <p:spPr>
            <a:xfrm>
              <a:off x="7537450" y="1546479"/>
              <a:ext cx="28575" cy="3693"/>
            </a:xfrm>
            <a:custGeom>
              <a:rect b="b" l="l" r="r" t="t"/>
              <a:pathLst>
                <a:path extrusionOk="0" h="4" w="29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42" name="Google Shape;342;p5"/>
            <p:cNvSpPr/>
            <p:nvPr/>
          </p:nvSpPr>
          <p:spPr>
            <a:xfrm>
              <a:off x="7478713" y="1562481"/>
              <a:ext cx="38100" cy="2462"/>
            </a:xfrm>
            <a:custGeom>
              <a:rect b="b" l="l" r="r" t="t"/>
              <a:pathLst>
                <a:path extrusionOk="0" h="3" w="40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43" name="Google Shape;343;p5"/>
            <p:cNvSpPr/>
            <p:nvPr/>
          </p:nvSpPr>
          <p:spPr>
            <a:xfrm>
              <a:off x="5410200" y="1568636"/>
              <a:ext cx="36512" cy="3693"/>
            </a:xfrm>
            <a:custGeom>
              <a:rect b="b" l="l" r="r" t="t"/>
              <a:pathLst>
                <a:path extrusionOk="0" h="5" w="38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44" name="Google Shape;344;p5"/>
            <p:cNvSpPr/>
            <p:nvPr/>
          </p:nvSpPr>
          <p:spPr>
            <a:xfrm>
              <a:off x="10206038" y="1530477"/>
              <a:ext cx="61912" cy="4924"/>
            </a:xfrm>
            <a:custGeom>
              <a:rect b="b" l="l" r="r" t="t"/>
              <a:pathLst>
                <a:path extrusionOk="0" h="6" w="65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45" name="Google Shape;345;p5"/>
            <p:cNvSpPr/>
            <p:nvPr/>
          </p:nvSpPr>
          <p:spPr>
            <a:xfrm>
              <a:off x="6257925" y="1525554"/>
              <a:ext cx="19050" cy="2462"/>
            </a:xfrm>
            <a:custGeom>
              <a:rect b="b" l="l" r="r" t="t"/>
              <a:pathLst>
                <a:path extrusionOk="0" h="2" w="21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46" name="Google Shape;346;p5"/>
            <p:cNvSpPr/>
            <p:nvPr/>
          </p:nvSpPr>
          <p:spPr>
            <a:xfrm>
              <a:off x="10134600" y="1528016"/>
              <a:ext cx="71437" cy="3693"/>
            </a:xfrm>
            <a:custGeom>
              <a:rect b="b" l="l" r="r" t="t"/>
              <a:pathLst>
                <a:path extrusionOk="0" h="4" w="75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47" name="Google Shape;347;p5"/>
            <p:cNvSpPr/>
            <p:nvPr/>
          </p:nvSpPr>
          <p:spPr>
            <a:xfrm>
              <a:off x="2582863" y="1560020"/>
              <a:ext cx="7937" cy="1231"/>
            </a:xfrm>
            <a:custGeom>
              <a:rect b="b" l="l" r="r" t="t"/>
              <a:pathLst>
                <a:path extrusionOk="0" h="1" w="8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48" name="Google Shape;348;p5"/>
            <p:cNvSpPr/>
            <p:nvPr/>
          </p:nvSpPr>
          <p:spPr>
            <a:xfrm>
              <a:off x="1762125" y="1521861"/>
              <a:ext cx="34925" cy="1231"/>
            </a:xfrm>
            <a:custGeom>
              <a:rect b="b" l="l" r="r" t="t"/>
              <a:pathLst>
                <a:path extrusionOk="0" h="1" w="36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49" name="Google Shape;349;p5"/>
            <p:cNvSpPr/>
            <p:nvPr/>
          </p:nvSpPr>
          <p:spPr>
            <a:xfrm>
              <a:off x="10812463" y="1529246"/>
              <a:ext cx="19050" cy="1231"/>
            </a:xfrm>
            <a:custGeom>
              <a:rect b="b" l="l" r="r" t="t"/>
              <a:pathLst>
                <a:path extrusionOk="0" h="1" w="20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50" name="Google Shape;350;p5"/>
            <p:cNvSpPr/>
            <p:nvPr/>
          </p:nvSpPr>
          <p:spPr>
            <a:xfrm>
              <a:off x="10896600" y="1545248"/>
              <a:ext cx="7937" cy="2462"/>
            </a:xfrm>
            <a:custGeom>
              <a:rect b="b" l="l" r="r" t="t"/>
              <a:pathLst>
                <a:path extrusionOk="0" h="3" w="8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51" name="Google Shape;351;p5"/>
            <p:cNvSpPr/>
            <p:nvPr/>
          </p:nvSpPr>
          <p:spPr>
            <a:xfrm>
              <a:off x="9947275" y="1553865"/>
              <a:ext cx="4762" cy="1231"/>
            </a:xfrm>
            <a:custGeom>
              <a:rect b="b" l="l" r="r" t="t"/>
              <a:pathLst>
                <a:path extrusionOk="0" h="1" w="5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52" name="Google Shape;352;p5"/>
            <p:cNvSpPr/>
            <p:nvPr/>
          </p:nvSpPr>
          <p:spPr>
            <a:xfrm>
              <a:off x="10817225" y="1531708"/>
              <a:ext cx="23812" cy="0"/>
            </a:xfrm>
            <a:custGeom>
              <a:rect b="b" l="l" r="r" t="t"/>
              <a:pathLst>
                <a:path extrusionOk="0" h="1" w="25">
                  <a:moveTo>
                    <a:pt x="25" y="0"/>
                  </a:moveTo>
                  <a:lnTo>
                    <a:pt x="25" y="0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53" name="Google Shape;353;p5"/>
            <p:cNvSpPr/>
            <p:nvPr/>
          </p:nvSpPr>
          <p:spPr>
            <a:xfrm>
              <a:off x="10836275" y="1529246"/>
              <a:ext cx="19050" cy="1231"/>
            </a:xfrm>
            <a:custGeom>
              <a:rect b="b" l="l" r="r" t="t"/>
              <a:pathLst>
                <a:path extrusionOk="0" h="1" w="20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54" name="Google Shape;354;p5"/>
            <p:cNvSpPr/>
            <p:nvPr/>
          </p:nvSpPr>
          <p:spPr>
            <a:xfrm>
              <a:off x="10787063" y="1530477"/>
              <a:ext cx="30162" cy="1231"/>
            </a:xfrm>
            <a:custGeom>
              <a:rect b="b" l="l" r="r" t="t"/>
              <a:pathLst>
                <a:path extrusionOk="0" h="1" w="3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55" name="Google Shape;355;p5"/>
            <p:cNvSpPr/>
            <p:nvPr/>
          </p:nvSpPr>
          <p:spPr>
            <a:xfrm>
              <a:off x="4092575" y="1552634"/>
              <a:ext cx="20637" cy="2462"/>
            </a:xfrm>
            <a:custGeom>
              <a:rect b="b" l="l" r="r" t="t"/>
              <a:pathLst>
                <a:path extrusionOk="0" h="2" w="23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56" name="Google Shape;356;p5"/>
            <p:cNvSpPr/>
            <p:nvPr/>
          </p:nvSpPr>
          <p:spPr>
            <a:xfrm>
              <a:off x="8528050" y="1567405"/>
              <a:ext cx="3175" cy="1231"/>
            </a:xfrm>
            <a:custGeom>
              <a:rect b="b" l="l" r="r" t="t"/>
              <a:pathLst>
                <a:path extrusionOk="0" h="1" w="3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57" name="Google Shape;357;p5"/>
            <p:cNvSpPr/>
            <p:nvPr/>
          </p:nvSpPr>
          <p:spPr>
            <a:xfrm>
              <a:off x="8461375" y="1556326"/>
              <a:ext cx="66675" cy="14771"/>
            </a:xfrm>
            <a:custGeom>
              <a:rect b="b" l="l" r="r" t="t"/>
              <a:pathLst>
                <a:path extrusionOk="0" h="17" w="69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58" name="Google Shape;358;p5"/>
            <p:cNvSpPr/>
            <p:nvPr/>
          </p:nvSpPr>
          <p:spPr>
            <a:xfrm>
              <a:off x="1562100" y="1514475"/>
              <a:ext cx="9563100" cy="64008"/>
            </a:xfrm>
            <a:custGeom>
              <a:rect b="b" l="l" r="r" t="t"/>
              <a:pathLst>
                <a:path extrusionOk="0" h="75" w="10030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59" name="Google Shape;359;p5"/>
            <p:cNvSpPr/>
            <p:nvPr/>
          </p:nvSpPr>
          <p:spPr>
            <a:xfrm>
              <a:off x="7508875" y="1560020"/>
              <a:ext cx="11112" cy="3693"/>
            </a:xfrm>
            <a:custGeom>
              <a:rect b="b" l="l" r="r" t="t"/>
              <a:pathLst>
                <a:path extrusionOk="0" h="3" w="12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60" name="Google Shape;360;p5"/>
            <p:cNvSpPr/>
            <p:nvPr/>
          </p:nvSpPr>
          <p:spPr>
            <a:xfrm>
              <a:off x="5434013" y="1567405"/>
              <a:ext cx="4762" cy="1231"/>
            </a:xfrm>
            <a:custGeom>
              <a:rect b="b" l="l" r="r" t="t"/>
              <a:pathLst>
                <a:path extrusionOk="0" h="1" w="5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61" name="Google Shape;361;p5"/>
            <p:cNvSpPr/>
            <p:nvPr/>
          </p:nvSpPr>
          <p:spPr>
            <a:xfrm>
              <a:off x="9672638" y="1567405"/>
              <a:ext cx="25400" cy="2462"/>
            </a:xfrm>
            <a:custGeom>
              <a:rect b="b" l="l" r="r" t="t"/>
              <a:pathLst>
                <a:path extrusionOk="0" h="3" w="27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62" name="Google Shape;362;p5"/>
            <p:cNvSpPr/>
            <p:nvPr/>
          </p:nvSpPr>
          <p:spPr>
            <a:xfrm>
              <a:off x="10966450" y="1529246"/>
              <a:ext cx="39687" cy="2462"/>
            </a:xfrm>
            <a:custGeom>
              <a:rect b="b" l="l" r="r" t="t"/>
              <a:pathLst>
                <a:path extrusionOk="0" h="3" w="42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63" name="Google Shape;363;p5"/>
            <p:cNvSpPr/>
            <p:nvPr/>
          </p:nvSpPr>
          <p:spPr>
            <a:xfrm>
              <a:off x="11329988" y="1552634"/>
              <a:ext cx="44450" cy="2462"/>
            </a:xfrm>
            <a:custGeom>
              <a:rect b="b" l="l" r="r" t="t"/>
              <a:pathLst>
                <a:path extrusionOk="0" h="3" w="46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64" name="Google Shape;364;p5"/>
            <p:cNvSpPr/>
            <p:nvPr/>
          </p:nvSpPr>
          <p:spPr>
            <a:xfrm>
              <a:off x="11042650" y="1540325"/>
              <a:ext cx="60325" cy="6155"/>
            </a:xfrm>
            <a:custGeom>
              <a:rect b="b" l="l" r="r" t="t"/>
              <a:pathLst>
                <a:path extrusionOk="0" h="7" w="63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65" name="Google Shape;365;p5"/>
            <p:cNvSpPr/>
            <p:nvPr/>
          </p:nvSpPr>
          <p:spPr>
            <a:xfrm>
              <a:off x="11106150" y="1542787"/>
              <a:ext cx="28575" cy="1231"/>
            </a:xfrm>
            <a:custGeom>
              <a:rect b="b" l="l" r="r" t="t"/>
              <a:pathLst>
                <a:path extrusionOk="0" h="2" w="31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66" name="Google Shape;366;p5"/>
            <p:cNvSpPr/>
            <p:nvPr/>
          </p:nvSpPr>
          <p:spPr>
            <a:xfrm>
              <a:off x="10679113" y="1525554"/>
              <a:ext cx="103187" cy="9847"/>
            </a:xfrm>
            <a:custGeom>
              <a:rect b="b" l="l" r="r" t="t"/>
              <a:pathLst>
                <a:path extrusionOk="0" h="12" w="109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67" name="Google Shape;367;p5"/>
            <p:cNvSpPr/>
            <p:nvPr/>
          </p:nvSpPr>
          <p:spPr>
            <a:xfrm>
              <a:off x="11039475" y="1550172"/>
              <a:ext cx="26987" cy="4924"/>
            </a:xfrm>
            <a:custGeom>
              <a:rect b="b" l="l" r="r" t="t"/>
              <a:pathLst>
                <a:path extrusionOk="0" h="5" w="27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68" name="Google Shape;368;p5"/>
            <p:cNvSpPr/>
            <p:nvPr/>
          </p:nvSpPr>
          <p:spPr>
            <a:xfrm>
              <a:off x="10841038" y="1548941"/>
              <a:ext cx="58737" cy="2462"/>
            </a:xfrm>
            <a:custGeom>
              <a:rect b="b" l="l" r="r" t="t"/>
              <a:pathLst>
                <a:path extrusionOk="0" h="3" w="61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69" name="Google Shape;369;p5"/>
            <p:cNvSpPr/>
            <p:nvPr/>
          </p:nvSpPr>
          <p:spPr>
            <a:xfrm>
              <a:off x="10899775" y="1550172"/>
              <a:ext cx="36512" cy="1231"/>
            </a:xfrm>
            <a:custGeom>
              <a:rect b="b" l="l" r="r" t="t"/>
              <a:pathLst>
                <a:path extrusionOk="0" h="1" w="38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70" name="Google Shape;370;p5"/>
            <p:cNvSpPr/>
            <p:nvPr/>
          </p:nvSpPr>
          <p:spPr>
            <a:xfrm>
              <a:off x="10958513" y="1555096"/>
              <a:ext cx="46037" cy="0"/>
            </a:xfrm>
            <a:custGeom>
              <a:rect b="b" l="l" r="r" t="t"/>
              <a:pathLst>
                <a:path extrusionOk="0" h="1" w="47">
                  <a:moveTo>
                    <a:pt x="47" y="0"/>
                  </a:moveTo>
                  <a:lnTo>
                    <a:pt x="47" y="0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71" name="Google Shape;371;p5"/>
            <p:cNvSpPr/>
            <p:nvPr/>
          </p:nvSpPr>
          <p:spPr>
            <a:xfrm>
              <a:off x="10304463" y="1548941"/>
              <a:ext cx="61912" cy="3693"/>
            </a:xfrm>
            <a:custGeom>
              <a:rect b="b" l="l" r="r" t="t"/>
              <a:pathLst>
                <a:path extrusionOk="0" h="4" w="65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72" name="Google Shape;372;p5"/>
            <p:cNvSpPr/>
            <p:nvPr/>
          </p:nvSpPr>
          <p:spPr>
            <a:xfrm>
              <a:off x="10483850" y="1557558"/>
              <a:ext cx="23812" cy="6155"/>
            </a:xfrm>
            <a:custGeom>
              <a:rect b="b" l="l" r="r" t="t"/>
              <a:pathLst>
                <a:path extrusionOk="0" h="7" w="25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73" name="Google Shape;373;p5"/>
            <p:cNvSpPr/>
            <p:nvPr/>
          </p:nvSpPr>
          <p:spPr>
            <a:xfrm>
              <a:off x="10291763" y="1563712"/>
              <a:ext cx="117475" cy="2462"/>
            </a:xfrm>
            <a:custGeom>
              <a:rect b="b" l="l" r="r" t="t"/>
              <a:pathLst>
                <a:path extrusionOk="0" h="4" w="123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74" name="Google Shape;374;p5"/>
            <p:cNvSpPr/>
            <p:nvPr/>
          </p:nvSpPr>
          <p:spPr>
            <a:xfrm>
              <a:off x="9621838" y="1546479"/>
              <a:ext cx="11112" cy="8617"/>
            </a:xfrm>
            <a:custGeom>
              <a:rect b="b" l="l" r="r" t="t"/>
              <a:pathLst>
                <a:path extrusionOk="0" h="10" w="13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75" name="Google Shape;375;p5"/>
            <p:cNvSpPr/>
            <p:nvPr/>
          </p:nvSpPr>
          <p:spPr>
            <a:xfrm>
              <a:off x="8951913" y="1568636"/>
              <a:ext cx="96837" cy="8617"/>
            </a:xfrm>
            <a:custGeom>
              <a:rect b="b" l="l" r="r" t="t"/>
              <a:pathLst>
                <a:path extrusionOk="0" h="10" w="101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76" name="Google Shape;376;p5"/>
            <p:cNvSpPr/>
            <p:nvPr/>
          </p:nvSpPr>
          <p:spPr>
            <a:xfrm>
              <a:off x="9005888" y="1566174"/>
              <a:ext cx="17462" cy="2462"/>
            </a:xfrm>
            <a:custGeom>
              <a:rect b="b" l="l" r="r" t="t"/>
              <a:pathLst>
                <a:path extrusionOk="0" h="2" w="19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77" name="Google Shape;377;p5"/>
            <p:cNvSpPr/>
            <p:nvPr/>
          </p:nvSpPr>
          <p:spPr>
            <a:xfrm>
              <a:off x="1587500" y="1516937"/>
              <a:ext cx="38100" cy="3693"/>
            </a:xfrm>
            <a:custGeom>
              <a:rect b="b" l="l" r="r" t="t"/>
              <a:pathLst>
                <a:path extrusionOk="0" h="4" w="39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78" name="Google Shape;378;p5"/>
            <p:cNvSpPr/>
            <p:nvPr/>
          </p:nvSpPr>
          <p:spPr>
            <a:xfrm>
              <a:off x="1522413" y="1519399"/>
              <a:ext cx="30162" cy="4924"/>
            </a:xfrm>
            <a:custGeom>
              <a:rect b="b" l="l" r="r" t="t"/>
              <a:pathLst>
                <a:path extrusionOk="0" h="6" w="32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79" name="Google Shape;379;p5"/>
            <p:cNvSpPr/>
            <p:nvPr/>
          </p:nvSpPr>
          <p:spPr>
            <a:xfrm>
              <a:off x="6650038" y="1573559"/>
              <a:ext cx="33337" cy="3693"/>
            </a:xfrm>
            <a:custGeom>
              <a:rect b="b" l="l" r="r" t="t"/>
              <a:pathLst>
                <a:path extrusionOk="0" h="4" w="3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80" name="Google Shape;380;p5"/>
            <p:cNvSpPr/>
            <p:nvPr/>
          </p:nvSpPr>
          <p:spPr>
            <a:xfrm>
              <a:off x="6162675" y="1566174"/>
              <a:ext cx="15875" cy="4924"/>
            </a:xfrm>
            <a:custGeom>
              <a:rect b="b" l="l" r="r" t="t"/>
              <a:pathLst>
                <a:path extrusionOk="0" h="6" w="17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81" name="Google Shape;381;p5"/>
            <p:cNvSpPr/>
            <p:nvPr/>
          </p:nvSpPr>
          <p:spPr>
            <a:xfrm>
              <a:off x="5738813" y="1571097"/>
              <a:ext cx="60325" cy="6155"/>
            </a:xfrm>
            <a:custGeom>
              <a:rect b="b" l="l" r="r" t="t"/>
              <a:pathLst>
                <a:path extrusionOk="0" h="8" w="63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</p:grpSp>
      <p:sp>
        <p:nvSpPr>
          <p:cNvPr id="382" name="Google Shape;382;p5"/>
          <p:cNvSpPr txBox="1"/>
          <p:nvPr>
            <p:ph idx="11" type="ftr"/>
          </p:nvPr>
        </p:nvSpPr>
        <p:spPr>
          <a:xfrm>
            <a:off x="1522413" y="6400801"/>
            <a:ext cx="6324599" cy="2762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3" name="Google Shape;383;p5"/>
          <p:cNvSpPr txBox="1"/>
          <p:nvPr>
            <p:ph idx="10" type="dt"/>
          </p:nvPr>
        </p:nvSpPr>
        <p:spPr>
          <a:xfrm>
            <a:off x="8075612" y="6400801"/>
            <a:ext cx="1243859" cy="2762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4" name="Google Shape;384;p5"/>
          <p:cNvSpPr txBox="1"/>
          <p:nvPr>
            <p:ph idx="12" type="sldNum"/>
          </p:nvPr>
        </p:nvSpPr>
        <p:spPr>
          <a:xfrm>
            <a:off x="9523412" y="6400801"/>
            <a:ext cx="1143002" cy="2762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6"/>
          <p:cNvSpPr txBox="1"/>
          <p:nvPr>
            <p:ph type="title"/>
          </p:nvPr>
        </p:nvSpPr>
        <p:spPr>
          <a:xfrm>
            <a:off x="1522413" y="1905000"/>
            <a:ext cx="9144000" cy="266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onsolas"/>
              <a:buNone/>
              <a:defRPr b="0" sz="44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descr="Line graphic" id="387" name="Google Shape;387;p6"/>
          <p:cNvGrpSpPr/>
          <p:nvPr/>
        </p:nvGrpSpPr>
        <p:grpSpPr>
          <a:xfrm>
            <a:off x="1584896" y="4724400"/>
            <a:ext cx="8631936" cy="64008"/>
            <a:chOff x="-4110038" y="2703513"/>
            <a:chExt cx="17394239" cy="160336"/>
          </a:xfrm>
        </p:grpSpPr>
        <p:sp>
          <p:nvSpPr>
            <p:cNvPr id="388" name="Google Shape;388;p6"/>
            <p:cNvSpPr/>
            <p:nvPr/>
          </p:nvSpPr>
          <p:spPr>
            <a:xfrm>
              <a:off x="12815888" y="2768600"/>
              <a:ext cx="468313" cy="19050"/>
            </a:xfrm>
            <a:custGeom>
              <a:rect b="b" l="l" r="r" t="t"/>
              <a:pathLst>
                <a:path extrusionOk="0" h="8" w="244">
                  <a:moveTo>
                    <a:pt x="21" y="5"/>
                  </a:moveTo>
                  <a:lnTo>
                    <a:pt x="21" y="5"/>
                  </a:lnTo>
                  <a:cubicBezTo>
                    <a:pt x="42" y="5"/>
                    <a:pt x="59" y="7"/>
                    <a:pt x="52" y="7"/>
                  </a:cubicBezTo>
                  <a:cubicBezTo>
                    <a:pt x="94" y="6"/>
                    <a:pt x="94" y="8"/>
                    <a:pt x="100" y="5"/>
                  </a:cubicBezTo>
                  <a:cubicBezTo>
                    <a:pt x="127" y="4"/>
                    <a:pt x="155" y="6"/>
                    <a:pt x="125" y="7"/>
                  </a:cubicBezTo>
                  <a:lnTo>
                    <a:pt x="202" y="6"/>
                  </a:lnTo>
                  <a:lnTo>
                    <a:pt x="156" y="5"/>
                  </a:lnTo>
                  <a:cubicBezTo>
                    <a:pt x="168" y="2"/>
                    <a:pt x="230" y="6"/>
                    <a:pt x="244" y="3"/>
                  </a:cubicBezTo>
                  <a:lnTo>
                    <a:pt x="161" y="3"/>
                  </a:lnTo>
                  <a:lnTo>
                    <a:pt x="165" y="2"/>
                  </a:lnTo>
                  <a:cubicBezTo>
                    <a:pt x="146" y="3"/>
                    <a:pt x="109" y="2"/>
                    <a:pt x="96" y="2"/>
                  </a:cubicBezTo>
                  <a:cubicBezTo>
                    <a:pt x="98" y="1"/>
                    <a:pt x="97" y="1"/>
                    <a:pt x="111" y="1"/>
                  </a:cubicBezTo>
                  <a:cubicBezTo>
                    <a:pt x="10" y="0"/>
                    <a:pt x="84" y="5"/>
                    <a:pt x="0" y="5"/>
                  </a:cubicBezTo>
                  <a:cubicBezTo>
                    <a:pt x="5" y="5"/>
                    <a:pt x="12" y="5"/>
                    <a:pt x="21" y="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89" name="Google Shape;389;p6"/>
            <p:cNvSpPr/>
            <p:nvPr/>
          </p:nvSpPr>
          <p:spPr>
            <a:xfrm>
              <a:off x="12380913" y="2755900"/>
              <a:ext cx="461963" cy="26987"/>
            </a:xfrm>
            <a:custGeom>
              <a:rect b="b" l="l" r="r" t="t"/>
              <a:pathLst>
                <a:path extrusionOk="0" h="12" w="241">
                  <a:moveTo>
                    <a:pt x="162" y="4"/>
                  </a:moveTo>
                  <a:lnTo>
                    <a:pt x="162" y="4"/>
                  </a:lnTo>
                  <a:lnTo>
                    <a:pt x="127" y="7"/>
                  </a:lnTo>
                  <a:lnTo>
                    <a:pt x="68" y="6"/>
                  </a:lnTo>
                  <a:cubicBezTo>
                    <a:pt x="67" y="7"/>
                    <a:pt x="24" y="8"/>
                    <a:pt x="53" y="9"/>
                  </a:cubicBezTo>
                  <a:cubicBezTo>
                    <a:pt x="59" y="9"/>
                    <a:pt x="70" y="8"/>
                    <a:pt x="79" y="9"/>
                  </a:cubicBezTo>
                  <a:cubicBezTo>
                    <a:pt x="73" y="11"/>
                    <a:pt x="0" y="9"/>
                    <a:pt x="18" y="11"/>
                  </a:cubicBezTo>
                  <a:cubicBezTo>
                    <a:pt x="65" y="11"/>
                    <a:pt x="72" y="12"/>
                    <a:pt x="101" y="10"/>
                  </a:cubicBezTo>
                  <a:cubicBezTo>
                    <a:pt x="144" y="11"/>
                    <a:pt x="175" y="11"/>
                    <a:pt x="195" y="12"/>
                  </a:cubicBezTo>
                  <a:cubicBezTo>
                    <a:pt x="208" y="12"/>
                    <a:pt x="209" y="11"/>
                    <a:pt x="226" y="11"/>
                  </a:cubicBezTo>
                  <a:lnTo>
                    <a:pt x="215" y="11"/>
                  </a:lnTo>
                  <a:lnTo>
                    <a:pt x="213" y="7"/>
                  </a:lnTo>
                  <a:cubicBezTo>
                    <a:pt x="199" y="8"/>
                    <a:pt x="187" y="7"/>
                    <a:pt x="172" y="7"/>
                  </a:cubicBezTo>
                  <a:lnTo>
                    <a:pt x="241" y="4"/>
                  </a:lnTo>
                  <a:cubicBezTo>
                    <a:pt x="219" y="1"/>
                    <a:pt x="151" y="2"/>
                    <a:pt x="123" y="0"/>
                  </a:cubicBezTo>
                  <a:cubicBezTo>
                    <a:pt x="157" y="4"/>
                    <a:pt x="96" y="2"/>
                    <a:pt x="162" y="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90" name="Google Shape;390;p6"/>
            <p:cNvSpPr/>
            <p:nvPr/>
          </p:nvSpPr>
          <p:spPr>
            <a:xfrm>
              <a:off x="12814300" y="2779713"/>
              <a:ext cx="1588" cy="0"/>
            </a:xfrm>
            <a:custGeom>
              <a:rect b="b" l="l" r="r" t="t"/>
              <a:pathLst>
                <a:path extrusionOk="0" h="120000"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91" name="Google Shape;391;p6"/>
            <p:cNvSpPr/>
            <p:nvPr/>
          </p:nvSpPr>
          <p:spPr>
            <a:xfrm>
              <a:off x="2738437" y="2795588"/>
              <a:ext cx="425450" cy="15875"/>
            </a:xfrm>
            <a:custGeom>
              <a:rect b="b" l="l" r="r" t="t"/>
              <a:pathLst>
                <a:path extrusionOk="0" h="7" w="222">
                  <a:moveTo>
                    <a:pt x="77" y="5"/>
                  </a:moveTo>
                  <a:lnTo>
                    <a:pt x="77" y="5"/>
                  </a:lnTo>
                  <a:cubicBezTo>
                    <a:pt x="62" y="5"/>
                    <a:pt x="58" y="5"/>
                    <a:pt x="56" y="6"/>
                  </a:cubicBezTo>
                  <a:lnTo>
                    <a:pt x="222" y="5"/>
                  </a:lnTo>
                  <a:cubicBezTo>
                    <a:pt x="216" y="5"/>
                    <a:pt x="169" y="4"/>
                    <a:pt x="200" y="3"/>
                  </a:cubicBezTo>
                  <a:cubicBezTo>
                    <a:pt x="186" y="2"/>
                    <a:pt x="143" y="3"/>
                    <a:pt x="137" y="4"/>
                  </a:cubicBezTo>
                  <a:lnTo>
                    <a:pt x="149" y="3"/>
                  </a:lnTo>
                  <a:cubicBezTo>
                    <a:pt x="110" y="5"/>
                    <a:pt x="84" y="1"/>
                    <a:pt x="109" y="0"/>
                  </a:cubicBezTo>
                  <a:lnTo>
                    <a:pt x="106" y="0"/>
                  </a:lnTo>
                  <a:lnTo>
                    <a:pt x="0" y="7"/>
                  </a:lnTo>
                  <a:cubicBezTo>
                    <a:pt x="39" y="7"/>
                    <a:pt x="30" y="5"/>
                    <a:pt x="77" y="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92" name="Google Shape;392;p6"/>
            <p:cNvSpPr/>
            <p:nvPr/>
          </p:nvSpPr>
          <p:spPr>
            <a:xfrm>
              <a:off x="-3646488" y="2800350"/>
              <a:ext cx="46038" cy="3175"/>
            </a:xfrm>
            <a:custGeom>
              <a:rect b="b" l="l" r="r" t="t"/>
              <a:pathLst>
                <a:path extrusionOk="0" h="1" w="24">
                  <a:moveTo>
                    <a:pt x="0" y="1"/>
                  </a:moveTo>
                  <a:lnTo>
                    <a:pt x="0" y="1"/>
                  </a:lnTo>
                  <a:cubicBezTo>
                    <a:pt x="21" y="0"/>
                    <a:pt x="24" y="0"/>
                    <a:pt x="21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93" name="Google Shape;393;p6"/>
            <p:cNvSpPr/>
            <p:nvPr/>
          </p:nvSpPr>
          <p:spPr>
            <a:xfrm>
              <a:off x="2627312" y="2816225"/>
              <a:ext cx="63500" cy="4762"/>
            </a:xfrm>
            <a:custGeom>
              <a:rect b="b" l="l" r="r" t="t"/>
              <a:pathLst>
                <a:path extrusionOk="0" h="2" w="33">
                  <a:moveTo>
                    <a:pt x="33" y="0"/>
                  </a:moveTo>
                  <a:lnTo>
                    <a:pt x="33" y="0"/>
                  </a:lnTo>
                  <a:lnTo>
                    <a:pt x="0" y="2"/>
                  </a:lnTo>
                  <a:cubicBezTo>
                    <a:pt x="14" y="1"/>
                    <a:pt x="25" y="1"/>
                    <a:pt x="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94" name="Google Shape;394;p6"/>
            <p:cNvSpPr/>
            <p:nvPr/>
          </p:nvSpPr>
          <p:spPr>
            <a:xfrm>
              <a:off x="3103562" y="2741613"/>
              <a:ext cx="28575" cy="3175"/>
            </a:xfrm>
            <a:custGeom>
              <a:rect b="b" l="l" r="r" t="t"/>
              <a:pathLst>
                <a:path extrusionOk="0" h="1" w="15">
                  <a:moveTo>
                    <a:pt x="15" y="0"/>
                  </a:moveTo>
                  <a:lnTo>
                    <a:pt x="15" y="0"/>
                  </a:lnTo>
                  <a:cubicBezTo>
                    <a:pt x="15" y="0"/>
                    <a:pt x="15" y="0"/>
                    <a:pt x="15" y="0"/>
                  </a:cubicBezTo>
                  <a:lnTo>
                    <a:pt x="0" y="1"/>
                  </a:lnTo>
                  <a:lnTo>
                    <a:pt x="0" y="1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95" name="Google Shape;395;p6"/>
            <p:cNvSpPr/>
            <p:nvPr/>
          </p:nvSpPr>
          <p:spPr>
            <a:xfrm>
              <a:off x="1227137" y="2836863"/>
              <a:ext cx="20638" cy="0"/>
            </a:xfrm>
            <a:custGeom>
              <a:rect b="b" l="l" r="r" t="t"/>
              <a:pathLst>
                <a:path extrusionOk="0" h="120000" w="11">
                  <a:moveTo>
                    <a:pt x="11" y="0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96" name="Google Shape;396;p6"/>
            <p:cNvSpPr/>
            <p:nvPr/>
          </p:nvSpPr>
          <p:spPr>
            <a:xfrm>
              <a:off x="3660775" y="2713038"/>
              <a:ext cx="331788" cy="20637"/>
            </a:xfrm>
            <a:custGeom>
              <a:rect b="b" l="l" r="r" t="t"/>
              <a:pathLst>
                <a:path extrusionOk="0" h="9" w="173">
                  <a:moveTo>
                    <a:pt x="173" y="0"/>
                  </a:moveTo>
                  <a:lnTo>
                    <a:pt x="173" y="0"/>
                  </a:lnTo>
                  <a:lnTo>
                    <a:pt x="99" y="2"/>
                  </a:lnTo>
                  <a:cubicBezTo>
                    <a:pt x="109" y="2"/>
                    <a:pt x="74" y="2"/>
                    <a:pt x="89" y="1"/>
                  </a:cubicBezTo>
                  <a:cubicBezTo>
                    <a:pt x="84" y="1"/>
                    <a:pt x="57" y="1"/>
                    <a:pt x="64" y="2"/>
                  </a:cubicBezTo>
                  <a:lnTo>
                    <a:pt x="79" y="2"/>
                  </a:lnTo>
                  <a:cubicBezTo>
                    <a:pt x="41" y="5"/>
                    <a:pt x="64" y="6"/>
                    <a:pt x="0" y="8"/>
                  </a:cubicBezTo>
                  <a:cubicBezTo>
                    <a:pt x="40" y="9"/>
                    <a:pt x="57" y="8"/>
                    <a:pt x="78" y="7"/>
                  </a:cubicBezTo>
                  <a:lnTo>
                    <a:pt x="98" y="6"/>
                  </a:lnTo>
                  <a:lnTo>
                    <a:pt x="159" y="2"/>
                  </a:lnTo>
                  <a:lnTo>
                    <a:pt x="1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97" name="Google Shape;397;p6"/>
            <p:cNvSpPr/>
            <p:nvPr/>
          </p:nvSpPr>
          <p:spPr>
            <a:xfrm>
              <a:off x="-1674813" y="2768600"/>
              <a:ext cx="1588" cy="0"/>
            </a:xfrm>
            <a:custGeom>
              <a:rect b="b" l="l" r="r" t="t"/>
              <a:pathLst>
                <a:path extrusionOk="0" h="120000"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98" name="Google Shape;398;p6"/>
            <p:cNvSpPr/>
            <p:nvPr/>
          </p:nvSpPr>
          <p:spPr>
            <a:xfrm>
              <a:off x="-1673225" y="2767013"/>
              <a:ext cx="36513" cy="1587"/>
            </a:xfrm>
            <a:custGeom>
              <a:rect b="b" l="l" r="r" t="t"/>
              <a:pathLst>
                <a:path extrusionOk="0" h="1" w="19">
                  <a:moveTo>
                    <a:pt x="3" y="0"/>
                  </a:moveTo>
                  <a:lnTo>
                    <a:pt x="3" y="0"/>
                  </a:lnTo>
                  <a:lnTo>
                    <a:pt x="0" y="1"/>
                  </a:lnTo>
                  <a:cubicBezTo>
                    <a:pt x="4" y="0"/>
                    <a:pt x="19" y="0"/>
                    <a:pt x="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99" name="Google Shape;399;p6"/>
            <p:cNvSpPr/>
            <p:nvPr/>
          </p:nvSpPr>
          <p:spPr>
            <a:xfrm>
              <a:off x="2690812" y="2811463"/>
              <a:ext cx="47625" cy="4762"/>
            </a:xfrm>
            <a:custGeom>
              <a:rect b="b" l="l" r="r" t="t"/>
              <a:pathLst>
                <a:path extrusionOk="0" h="2" w="25">
                  <a:moveTo>
                    <a:pt x="13" y="0"/>
                  </a:moveTo>
                  <a:lnTo>
                    <a:pt x="13" y="0"/>
                  </a:lnTo>
                  <a:cubicBezTo>
                    <a:pt x="12" y="0"/>
                    <a:pt x="7" y="1"/>
                    <a:pt x="0" y="2"/>
                  </a:cubicBezTo>
                  <a:lnTo>
                    <a:pt x="25" y="0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00" name="Google Shape;400;p6"/>
            <p:cNvSpPr/>
            <p:nvPr/>
          </p:nvSpPr>
          <p:spPr>
            <a:xfrm>
              <a:off x="2822575" y="2794000"/>
              <a:ext cx="163513" cy="4762"/>
            </a:xfrm>
            <a:custGeom>
              <a:rect b="b" l="l" r="r" t="t"/>
              <a:pathLst>
                <a:path extrusionOk="0" h="2" w="85">
                  <a:moveTo>
                    <a:pt x="0" y="2"/>
                  </a:moveTo>
                  <a:lnTo>
                    <a:pt x="0" y="2"/>
                  </a:lnTo>
                  <a:lnTo>
                    <a:pt x="62" y="1"/>
                  </a:lnTo>
                  <a:lnTo>
                    <a:pt x="8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01" name="Google Shape;401;p6"/>
            <p:cNvSpPr/>
            <p:nvPr/>
          </p:nvSpPr>
          <p:spPr>
            <a:xfrm>
              <a:off x="715962" y="2809875"/>
              <a:ext cx="1911350" cy="50800"/>
            </a:xfrm>
            <a:custGeom>
              <a:rect b="b" l="l" r="r" t="t"/>
              <a:pathLst>
                <a:path extrusionOk="0" h="23" w="996">
                  <a:moveTo>
                    <a:pt x="375" y="13"/>
                  </a:moveTo>
                  <a:lnTo>
                    <a:pt x="375" y="13"/>
                  </a:lnTo>
                  <a:cubicBezTo>
                    <a:pt x="247" y="14"/>
                    <a:pt x="407" y="10"/>
                    <a:pt x="348" y="9"/>
                  </a:cubicBezTo>
                  <a:cubicBezTo>
                    <a:pt x="312" y="10"/>
                    <a:pt x="299" y="11"/>
                    <a:pt x="277" y="12"/>
                  </a:cubicBezTo>
                  <a:cubicBezTo>
                    <a:pt x="379" y="10"/>
                    <a:pt x="263" y="17"/>
                    <a:pt x="366" y="16"/>
                  </a:cubicBezTo>
                  <a:cubicBezTo>
                    <a:pt x="352" y="19"/>
                    <a:pt x="292" y="19"/>
                    <a:pt x="257" y="19"/>
                  </a:cubicBezTo>
                  <a:cubicBezTo>
                    <a:pt x="218" y="16"/>
                    <a:pt x="292" y="17"/>
                    <a:pt x="301" y="14"/>
                  </a:cubicBezTo>
                  <a:cubicBezTo>
                    <a:pt x="259" y="14"/>
                    <a:pt x="267" y="15"/>
                    <a:pt x="249" y="16"/>
                  </a:cubicBezTo>
                  <a:cubicBezTo>
                    <a:pt x="184" y="16"/>
                    <a:pt x="115" y="20"/>
                    <a:pt x="76" y="16"/>
                  </a:cubicBezTo>
                  <a:cubicBezTo>
                    <a:pt x="29" y="17"/>
                    <a:pt x="32" y="18"/>
                    <a:pt x="5" y="20"/>
                  </a:cubicBezTo>
                  <a:cubicBezTo>
                    <a:pt x="0" y="23"/>
                    <a:pt x="75" y="21"/>
                    <a:pt x="93" y="23"/>
                  </a:cubicBezTo>
                  <a:cubicBezTo>
                    <a:pt x="89" y="23"/>
                    <a:pt x="82" y="23"/>
                    <a:pt x="84" y="22"/>
                  </a:cubicBezTo>
                  <a:lnTo>
                    <a:pt x="125" y="23"/>
                  </a:lnTo>
                  <a:cubicBezTo>
                    <a:pt x="86" y="22"/>
                    <a:pt x="130" y="20"/>
                    <a:pt x="151" y="20"/>
                  </a:cubicBezTo>
                  <a:cubicBezTo>
                    <a:pt x="165" y="20"/>
                    <a:pt x="195" y="19"/>
                    <a:pt x="191" y="20"/>
                  </a:cubicBezTo>
                  <a:lnTo>
                    <a:pt x="168" y="21"/>
                  </a:lnTo>
                  <a:cubicBezTo>
                    <a:pt x="198" y="22"/>
                    <a:pt x="233" y="19"/>
                    <a:pt x="264" y="20"/>
                  </a:cubicBezTo>
                  <a:cubicBezTo>
                    <a:pt x="265" y="21"/>
                    <a:pt x="254" y="21"/>
                    <a:pt x="252" y="22"/>
                  </a:cubicBezTo>
                  <a:cubicBezTo>
                    <a:pt x="286" y="20"/>
                    <a:pt x="320" y="20"/>
                    <a:pt x="371" y="18"/>
                  </a:cubicBezTo>
                  <a:lnTo>
                    <a:pt x="341" y="21"/>
                  </a:lnTo>
                  <a:cubicBezTo>
                    <a:pt x="382" y="18"/>
                    <a:pt x="475" y="19"/>
                    <a:pt x="539" y="20"/>
                  </a:cubicBezTo>
                  <a:cubicBezTo>
                    <a:pt x="532" y="20"/>
                    <a:pt x="519" y="19"/>
                    <a:pt x="527" y="19"/>
                  </a:cubicBezTo>
                  <a:cubicBezTo>
                    <a:pt x="564" y="18"/>
                    <a:pt x="593" y="20"/>
                    <a:pt x="575" y="21"/>
                  </a:cubicBezTo>
                  <a:cubicBezTo>
                    <a:pt x="612" y="19"/>
                    <a:pt x="716" y="23"/>
                    <a:pt x="766" y="20"/>
                  </a:cubicBezTo>
                  <a:lnTo>
                    <a:pt x="996" y="5"/>
                  </a:lnTo>
                  <a:cubicBezTo>
                    <a:pt x="988" y="5"/>
                    <a:pt x="978" y="6"/>
                    <a:pt x="969" y="6"/>
                  </a:cubicBezTo>
                  <a:cubicBezTo>
                    <a:pt x="948" y="3"/>
                    <a:pt x="937" y="4"/>
                    <a:pt x="973" y="1"/>
                  </a:cubicBezTo>
                  <a:cubicBezTo>
                    <a:pt x="937" y="3"/>
                    <a:pt x="951" y="5"/>
                    <a:pt x="897" y="5"/>
                  </a:cubicBezTo>
                  <a:cubicBezTo>
                    <a:pt x="918" y="3"/>
                    <a:pt x="924" y="0"/>
                    <a:pt x="872" y="0"/>
                  </a:cubicBezTo>
                  <a:cubicBezTo>
                    <a:pt x="742" y="3"/>
                    <a:pt x="656" y="10"/>
                    <a:pt x="535" y="14"/>
                  </a:cubicBezTo>
                  <a:cubicBezTo>
                    <a:pt x="530" y="12"/>
                    <a:pt x="435" y="13"/>
                    <a:pt x="389" y="13"/>
                  </a:cubicBezTo>
                  <a:cubicBezTo>
                    <a:pt x="406" y="11"/>
                    <a:pt x="441" y="10"/>
                    <a:pt x="476" y="9"/>
                  </a:cubicBezTo>
                  <a:lnTo>
                    <a:pt x="387" y="9"/>
                  </a:lnTo>
                  <a:lnTo>
                    <a:pt x="375" y="1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02" name="Google Shape;402;p6"/>
            <p:cNvSpPr/>
            <p:nvPr/>
          </p:nvSpPr>
          <p:spPr>
            <a:xfrm>
              <a:off x="1995487" y="2822575"/>
              <a:ext cx="20638" cy="0"/>
            </a:xfrm>
            <a:custGeom>
              <a:rect b="b" l="l" r="r" t="t"/>
              <a:pathLst>
                <a:path extrusionOk="0" h="120000" w="10">
                  <a:moveTo>
                    <a:pt x="10" y="0"/>
                  </a:moveTo>
                  <a:lnTo>
                    <a:pt x="10" y="0"/>
                  </a:lnTo>
                  <a:lnTo>
                    <a:pt x="0" y="0"/>
                  </a:lnTo>
                  <a:cubicBezTo>
                    <a:pt x="1" y="0"/>
                    <a:pt x="4" y="0"/>
                    <a:pt x="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03" name="Google Shape;403;p6"/>
            <p:cNvSpPr/>
            <p:nvPr/>
          </p:nvSpPr>
          <p:spPr>
            <a:xfrm>
              <a:off x="1630362" y="2830513"/>
              <a:ext cx="22225" cy="0"/>
            </a:xfrm>
            <a:custGeom>
              <a:rect b="b" l="l" r="r" t="t"/>
              <a:pathLst>
                <a:path extrusionOk="0" h="120000" w="12">
                  <a:moveTo>
                    <a:pt x="11" y="0"/>
                  </a:moveTo>
                  <a:lnTo>
                    <a:pt x="11" y="0"/>
                  </a:lnTo>
                  <a:cubicBezTo>
                    <a:pt x="12" y="0"/>
                    <a:pt x="11" y="0"/>
                    <a:pt x="12" y="0"/>
                  </a:cubicBez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04" name="Google Shape;404;p6"/>
            <p:cNvSpPr/>
            <p:nvPr/>
          </p:nvSpPr>
          <p:spPr>
            <a:xfrm>
              <a:off x="2651125" y="2798763"/>
              <a:ext cx="46038" cy="1587"/>
            </a:xfrm>
            <a:custGeom>
              <a:rect b="b" l="l" r="r" t="t"/>
              <a:pathLst>
                <a:path extrusionOk="0" h="1" w="24">
                  <a:moveTo>
                    <a:pt x="3" y="1"/>
                  </a:moveTo>
                  <a:lnTo>
                    <a:pt x="3" y="1"/>
                  </a:lnTo>
                  <a:lnTo>
                    <a:pt x="24" y="0"/>
                  </a:lnTo>
                  <a:lnTo>
                    <a:pt x="8" y="1"/>
                  </a:lnTo>
                  <a:cubicBezTo>
                    <a:pt x="2" y="1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05" name="Google Shape;405;p6"/>
            <p:cNvSpPr/>
            <p:nvPr/>
          </p:nvSpPr>
          <p:spPr>
            <a:xfrm>
              <a:off x="2698750" y="2809875"/>
              <a:ext cx="19050" cy="1587"/>
            </a:xfrm>
            <a:custGeom>
              <a:rect b="b" l="l" r="r" t="t"/>
              <a:pathLst>
                <a:path extrusionOk="0" h="1" w="10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lnTo>
                    <a:pt x="9" y="1"/>
                  </a:lnTo>
                  <a:cubicBezTo>
                    <a:pt x="10" y="0"/>
                    <a:pt x="9" y="0"/>
                    <a:pt x="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06" name="Google Shape;406;p6"/>
            <p:cNvSpPr/>
            <p:nvPr/>
          </p:nvSpPr>
          <p:spPr>
            <a:xfrm>
              <a:off x="469900" y="2800350"/>
              <a:ext cx="23813" cy="3175"/>
            </a:xfrm>
            <a:custGeom>
              <a:rect b="b" l="l" r="r" t="t"/>
              <a:pathLst>
                <a:path extrusionOk="0" h="1" w="13">
                  <a:moveTo>
                    <a:pt x="13" y="0"/>
                  </a:moveTo>
                  <a:lnTo>
                    <a:pt x="13" y="0"/>
                  </a:lnTo>
                  <a:lnTo>
                    <a:pt x="0" y="1"/>
                  </a:lnTo>
                  <a:cubicBezTo>
                    <a:pt x="8" y="1"/>
                    <a:pt x="11" y="1"/>
                    <a:pt x="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07" name="Google Shape;407;p6"/>
            <p:cNvSpPr/>
            <p:nvPr/>
          </p:nvSpPr>
          <p:spPr>
            <a:xfrm>
              <a:off x="998537" y="2811463"/>
              <a:ext cx="1076325" cy="20637"/>
            </a:xfrm>
            <a:custGeom>
              <a:rect b="b" l="l" r="r" t="t"/>
              <a:pathLst>
                <a:path extrusionOk="0" h="9" w="561">
                  <a:moveTo>
                    <a:pt x="85" y="9"/>
                  </a:moveTo>
                  <a:lnTo>
                    <a:pt x="85" y="9"/>
                  </a:lnTo>
                  <a:cubicBezTo>
                    <a:pt x="130" y="9"/>
                    <a:pt x="90" y="6"/>
                    <a:pt x="154" y="6"/>
                  </a:cubicBezTo>
                  <a:lnTo>
                    <a:pt x="135" y="6"/>
                  </a:lnTo>
                  <a:cubicBezTo>
                    <a:pt x="180" y="5"/>
                    <a:pt x="260" y="5"/>
                    <a:pt x="314" y="5"/>
                  </a:cubicBezTo>
                  <a:cubicBezTo>
                    <a:pt x="308" y="6"/>
                    <a:pt x="347" y="6"/>
                    <a:pt x="341" y="8"/>
                  </a:cubicBezTo>
                  <a:cubicBezTo>
                    <a:pt x="377" y="8"/>
                    <a:pt x="414" y="7"/>
                    <a:pt x="433" y="5"/>
                  </a:cubicBezTo>
                  <a:cubicBezTo>
                    <a:pt x="456" y="6"/>
                    <a:pt x="491" y="4"/>
                    <a:pt x="520" y="5"/>
                  </a:cubicBezTo>
                  <a:cubicBezTo>
                    <a:pt x="507" y="4"/>
                    <a:pt x="561" y="1"/>
                    <a:pt x="490" y="3"/>
                  </a:cubicBezTo>
                  <a:cubicBezTo>
                    <a:pt x="496" y="3"/>
                    <a:pt x="492" y="2"/>
                    <a:pt x="498" y="2"/>
                  </a:cubicBezTo>
                  <a:cubicBezTo>
                    <a:pt x="452" y="1"/>
                    <a:pt x="434" y="3"/>
                    <a:pt x="395" y="3"/>
                  </a:cubicBezTo>
                  <a:cubicBezTo>
                    <a:pt x="372" y="2"/>
                    <a:pt x="433" y="2"/>
                    <a:pt x="411" y="1"/>
                  </a:cubicBezTo>
                  <a:cubicBezTo>
                    <a:pt x="362" y="2"/>
                    <a:pt x="258" y="0"/>
                    <a:pt x="261" y="4"/>
                  </a:cubicBezTo>
                  <a:cubicBezTo>
                    <a:pt x="225" y="5"/>
                    <a:pt x="220" y="4"/>
                    <a:pt x="210" y="3"/>
                  </a:cubicBezTo>
                  <a:cubicBezTo>
                    <a:pt x="153" y="7"/>
                    <a:pt x="0" y="1"/>
                    <a:pt x="1" y="7"/>
                  </a:cubicBezTo>
                  <a:cubicBezTo>
                    <a:pt x="21" y="7"/>
                    <a:pt x="55" y="7"/>
                    <a:pt x="85" y="6"/>
                  </a:cubicBezTo>
                  <a:lnTo>
                    <a:pt x="85" y="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08" name="Google Shape;408;p6"/>
            <p:cNvSpPr/>
            <p:nvPr/>
          </p:nvSpPr>
          <p:spPr>
            <a:xfrm>
              <a:off x="2495550" y="2803525"/>
              <a:ext cx="17463" cy="0"/>
            </a:xfrm>
            <a:custGeom>
              <a:rect b="b" l="l" r="r" t="t"/>
              <a:pathLst>
                <a:path extrusionOk="0" h="120000" w="9">
                  <a:moveTo>
                    <a:pt x="9" y="0"/>
                  </a:moveTo>
                  <a:lnTo>
                    <a:pt x="9" y="0"/>
                  </a:lnTo>
                  <a:lnTo>
                    <a:pt x="0" y="0"/>
                  </a:lnTo>
                  <a:lnTo>
                    <a:pt x="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09" name="Google Shape;409;p6"/>
            <p:cNvSpPr/>
            <p:nvPr/>
          </p:nvSpPr>
          <p:spPr>
            <a:xfrm>
              <a:off x="2538412" y="2816225"/>
              <a:ext cx="1057275" cy="31750"/>
            </a:xfrm>
            <a:custGeom>
              <a:rect b="b" l="l" r="r" t="t"/>
              <a:pathLst>
                <a:path extrusionOk="0" h="14" w="551">
                  <a:moveTo>
                    <a:pt x="495" y="10"/>
                  </a:moveTo>
                  <a:lnTo>
                    <a:pt x="495" y="10"/>
                  </a:lnTo>
                  <a:lnTo>
                    <a:pt x="461" y="9"/>
                  </a:lnTo>
                  <a:cubicBezTo>
                    <a:pt x="469" y="10"/>
                    <a:pt x="482" y="10"/>
                    <a:pt x="495" y="10"/>
                  </a:cubicBezTo>
                  <a:close/>
                  <a:moveTo>
                    <a:pt x="551" y="9"/>
                  </a:moveTo>
                  <a:lnTo>
                    <a:pt x="551" y="9"/>
                  </a:lnTo>
                  <a:lnTo>
                    <a:pt x="532" y="13"/>
                  </a:lnTo>
                  <a:cubicBezTo>
                    <a:pt x="425" y="14"/>
                    <a:pt x="387" y="13"/>
                    <a:pt x="294" y="13"/>
                  </a:cubicBezTo>
                  <a:cubicBezTo>
                    <a:pt x="287" y="12"/>
                    <a:pt x="298" y="12"/>
                    <a:pt x="304" y="12"/>
                  </a:cubicBezTo>
                  <a:cubicBezTo>
                    <a:pt x="238" y="13"/>
                    <a:pt x="140" y="12"/>
                    <a:pt x="93" y="14"/>
                  </a:cubicBezTo>
                  <a:cubicBezTo>
                    <a:pt x="72" y="14"/>
                    <a:pt x="17" y="13"/>
                    <a:pt x="38" y="12"/>
                  </a:cubicBezTo>
                  <a:cubicBezTo>
                    <a:pt x="28" y="12"/>
                    <a:pt x="16" y="12"/>
                    <a:pt x="4" y="12"/>
                  </a:cubicBezTo>
                  <a:cubicBezTo>
                    <a:pt x="1" y="11"/>
                    <a:pt x="30" y="12"/>
                    <a:pt x="31" y="11"/>
                  </a:cubicBezTo>
                  <a:cubicBezTo>
                    <a:pt x="22" y="11"/>
                    <a:pt x="18" y="10"/>
                    <a:pt x="16" y="11"/>
                  </a:cubicBezTo>
                  <a:cubicBezTo>
                    <a:pt x="32" y="10"/>
                    <a:pt x="0" y="6"/>
                    <a:pt x="73" y="6"/>
                  </a:cubicBezTo>
                  <a:cubicBezTo>
                    <a:pt x="101" y="9"/>
                    <a:pt x="22" y="7"/>
                    <a:pt x="39" y="10"/>
                  </a:cubicBezTo>
                  <a:cubicBezTo>
                    <a:pt x="63" y="10"/>
                    <a:pt x="60" y="9"/>
                    <a:pt x="62" y="8"/>
                  </a:cubicBezTo>
                  <a:cubicBezTo>
                    <a:pt x="93" y="8"/>
                    <a:pt x="92" y="9"/>
                    <a:pt x="90" y="10"/>
                  </a:cubicBezTo>
                  <a:cubicBezTo>
                    <a:pt x="102" y="9"/>
                    <a:pt x="141" y="10"/>
                    <a:pt x="157" y="9"/>
                  </a:cubicBezTo>
                  <a:cubicBezTo>
                    <a:pt x="216" y="8"/>
                    <a:pt x="154" y="11"/>
                    <a:pt x="193" y="11"/>
                  </a:cubicBezTo>
                  <a:lnTo>
                    <a:pt x="215" y="8"/>
                  </a:lnTo>
                  <a:lnTo>
                    <a:pt x="280" y="8"/>
                  </a:lnTo>
                  <a:cubicBezTo>
                    <a:pt x="373" y="7"/>
                    <a:pt x="266" y="2"/>
                    <a:pt x="373" y="0"/>
                  </a:cubicBezTo>
                  <a:cubicBezTo>
                    <a:pt x="359" y="2"/>
                    <a:pt x="402" y="5"/>
                    <a:pt x="452" y="6"/>
                  </a:cubicBezTo>
                  <a:cubicBezTo>
                    <a:pt x="422" y="6"/>
                    <a:pt x="367" y="8"/>
                    <a:pt x="329" y="7"/>
                  </a:cubicBezTo>
                  <a:cubicBezTo>
                    <a:pt x="383" y="10"/>
                    <a:pt x="254" y="8"/>
                    <a:pt x="282" y="11"/>
                  </a:cubicBezTo>
                  <a:cubicBezTo>
                    <a:pt x="309" y="9"/>
                    <a:pt x="354" y="9"/>
                    <a:pt x="389" y="9"/>
                  </a:cubicBezTo>
                  <a:lnTo>
                    <a:pt x="377" y="10"/>
                  </a:lnTo>
                  <a:cubicBezTo>
                    <a:pt x="414" y="10"/>
                    <a:pt x="442" y="7"/>
                    <a:pt x="494" y="8"/>
                  </a:cubicBezTo>
                  <a:cubicBezTo>
                    <a:pt x="519" y="8"/>
                    <a:pt x="514" y="9"/>
                    <a:pt x="510" y="9"/>
                  </a:cubicBezTo>
                  <a:cubicBezTo>
                    <a:pt x="531" y="9"/>
                    <a:pt x="551" y="8"/>
                    <a:pt x="551" y="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10" name="Google Shape;410;p6"/>
            <p:cNvSpPr/>
            <p:nvPr/>
          </p:nvSpPr>
          <p:spPr>
            <a:xfrm>
              <a:off x="11777663" y="2757488"/>
              <a:ext cx="19050" cy="3175"/>
            </a:xfrm>
            <a:custGeom>
              <a:rect b="b" l="l" r="r" t="t"/>
              <a:pathLst>
                <a:path extrusionOk="0" h="1" w="10">
                  <a:moveTo>
                    <a:pt x="0" y="0"/>
                  </a:moveTo>
                  <a:lnTo>
                    <a:pt x="0" y="0"/>
                  </a:lnTo>
                  <a:lnTo>
                    <a:pt x="10" y="1"/>
                  </a:ln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11" name="Google Shape;411;p6"/>
            <p:cNvSpPr/>
            <p:nvPr/>
          </p:nvSpPr>
          <p:spPr>
            <a:xfrm>
              <a:off x="5983288" y="2741613"/>
              <a:ext cx="38100" cy="0"/>
            </a:xfrm>
            <a:custGeom>
              <a:rect b="b" l="l" r="r" t="t"/>
              <a:pathLst>
                <a:path extrusionOk="0" h="120000" w="20">
                  <a:moveTo>
                    <a:pt x="0" y="0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12" name="Google Shape;412;p6"/>
            <p:cNvSpPr/>
            <p:nvPr/>
          </p:nvSpPr>
          <p:spPr>
            <a:xfrm>
              <a:off x="6832600" y="2713038"/>
              <a:ext cx="53975" cy="1587"/>
            </a:xfrm>
            <a:custGeom>
              <a:rect b="b" l="l" r="r" t="t"/>
              <a:pathLst>
                <a:path extrusionOk="0" h="1" w="28">
                  <a:moveTo>
                    <a:pt x="0" y="1"/>
                  </a:moveTo>
                  <a:lnTo>
                    <a:pt x="0" y="1"/>
                  </a:lnTo>
                  <a:lnTo>
                    <a:pt x="28" y="0"/>
                  </a:lnTo>
                  <a:cubicBezTo>
                    <a:pt x="17" y="0"/>
                    <a:pt x="8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13" name="Google Shape;413;p6"/>
            <p:cNvSpPr/>
            <p:nvPr/>
          </p:nvSpPr>
          <p:spPr>
            <a:xfrm>
              <a:off x="11317288" y="2755900"/>
              <a:ext cx="9525" cy="0"/>
            </a:xfrm>
            <a:custGeom>
              <a:rect b="b" l="l" r="r" t="t"/>
              <a:pathLst>
                <a:path extrusionOk="0" h="120000" w="5">
                  <a:moveTo>
                    <a:pt x="5" y="0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14" name="Google Shape;414;p6"/>
            <p:cNvSpPr/>
            <p:nvPr/>
          </p:nvSpPr>
          <p:spPr>
            <a:xfrm>
              <a:off x="8534400" y="2735263"/>
              <a:ext cx="30163" cy="0"/>
            </a:xfrm>
            <a:custGeom>
              <a:rect b="b" l="l" r="r" t="t"/>
              <a:pathLst>
                <a:path extrusionOk="0" h="120000" w="16">
                  <a:moveTo>
                    <a:pt x="0" y="0"/>
                  </a:moveTo>
                  <a:lnTo>
                    <a:pt x="0" y="0"/>
                  </a:lnTo>
                  <a:cubicBezTo>
                    <a:pt x="4" y="0"/>
                    <a:pt x="9" y="0"/>
                    <a:pt x="16" y="0"/>
                  </a:cubicBezTo>
                  <a:cubicBezTo>
                    <a:pt x="15" y="0"/>
                    <a:pt x="9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15" name="Google Shape;415;p6"/>
            <p:cNvSpPr/>
            <p:nvPr/>
          </p:nvSpPr>
          <p:spPr>
            <a:xfrm>
              <a:off x="6821488" y="2714625"/>
              <a:ext cx="9525" cy="0"/>
            </a:xfrm>
            <a:custGeom>
              <a:rect b="b" l="l" r="r" t="t"/>
              <a:pathLst>
                <a:path extrusionOk="0" h="120000" w="5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16" name="Google Shape;416;p6"/>
            <p:cNvSpPr/>
            <p:nvPr/>
          </p:nvSpPr>
          <p:spPr>
            <a:xfrm>
              <a:off x="5583238" y="2719388"/>
              <a:ext cx="25400" cy="0"/>
            </a:xfrm>
            <a:custGeom>
              <a:rect b="b" l="l" r="r" t="t"/>
              <a:pathLst>
                <a:path extrusionOk="0" h="120000" w="13">
                  <a:moveTo>
                    <a:pt x="13" y="0"/>
                  </a:moveTo>
                  <a:lnTo>
                    <a:pt x="13" y="0"/>
                  </a:lnTo>
                  <a:lnTo>
                    <a:pt x="0" y="0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17" name="Google Shape;417;p6"/>
            <p:cNvSpPr/>
            <p:nvPr/>
          </p:nvSpPr>
          <p:spPr>
            <a:xfrm>
              <a:off x="5638800" y="2740025"/>
              <a:ext cx="23813" cy="1587"/>
            </a:xfrm>
            <a:custGeom>
              <a:rect b="b" l="l" r="r" t="t"/>
              <a:pathLst>
                <a:path extrusionOk="0" h="1" w="12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18" name="Google Shape;418;p6"/>
            <p:cNvSpPr/>
            <p:nvPr/>
          </p:nvSpPr>
          <p:spPr>
            <a:xfrm>
              <a:off x="4303712" y="2728913"/>
              <a:ext cx="50800" cy="0"/>
            </a:xfrm>
            <a:custGeom>
              <a:rect b="b" l="l" r="r" t="t"/>
              <a:pathLst>
                <a:path extrusionOk="0" h="120000" w="26">
                  <a:moveTo>
                    <a:pt x="26" y="0"/>
                  </a:moveTo>
                  <a:lnTo>
                    <a:pt x="26" y="0"/>
                  </a:lnTo>
                  <a:lnTo>
                    <a:pt x="0" y="0"/>
                  </a:lnTo>
                  <a:cubicBezTo>
                    <a:pt x="13" y="0"/>
                    <a:pt x="20" y="0"/>
                    <a:pt x="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19" name="Google Shape;419;p6"/>
            <p:cNvSpPr/>
            <p:nvPr/>
          </p:nvSpPr>
          <p:spPr>
            <a:xfrm>
              <a:off x="5519738" y="2735263"/>
              <a:ext cx="9525" cy="3175"/>
            </a:xfrm>
            <a:custGeom>
              <a:rect b="b" l="l" r="r" t="t"/>
              <a:pathLst>
                <a:path extrusionOk="0" h="1" w="5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cubicBezTo>
                    <a:pt x="3" y="1"/>
                    <a:pt x="5" y="1"/>
                    <a:pt x="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20" name="Google Shape;420;p6"/>
            <p:cNvSpPr/>
            <p:nvPr/>
          </p:nvSpPr>
          <p:spPr>
            <a:xfrm>
              <a:off x="12096750" y="2784475"/>
              <a:ext cx="6350" cy="0"/>
            </a:xfrm>
            <a:custGeom>
              <a:rect b="b" l="l" r="r" t="t"/>
              <a:pathLst>
                <a:path extrusionOk="0" h="120000" w="3">
                  <a:moveTo>
                    <a:pt x="3" y="0"/>
                  </a:move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21" name="Google Shape;421;p6"/>
            <p:cNvSpPr/>
            <p:nvPr/>
          </p:nvSpPr>
          <p:spPr>
            <a:xfrm>
              <a:off x="12225338" y="2773363"/>
              <a:ext cx="46038" cy="0"/>
            </a:xfrm>
            <a:custGeom>
              <a:rect b="b" l="l" r="r" t="t"/>
              <a:pathLst>
                <a:path extrusionOk="0" h="120000" w="24">
                  <a:moveTo>
                    <a:pt x="0" y="0"/>
                  </a:moveTo>
                  <a:lnTo>
                    <a:pt x="0" y="0"/>
                  </a:lnTo>
                  <a:lnTo>
                    <a:pt x="24" y="0"/>
                  </a:lnTo>
                  <a:cubicBezTo>
                    <a:pt x="15" y="0"/>
                    <a:pt x="6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22" name="Google Shape;422;p6"/>
            <p:cNvSpPr/>
            <p:nvPr/>
          </p:nvSpPr>
          <p:spPr>
            <a:xfrm>
              <a:off x="9274175" y="2746375"/>
              <a:ext cx="55563" cy="4762"/>
            </a:xfrm>
            <a:custGeom>
              <a:rect b="b" l="l" r="r" t="t"/>
              <a:pathLst>
                <a:path extrusionOk="0" h="2" w="29">
                  <a:moveTo>
                    <a:pt x="0" y="1"/>
                  </a:moveTo>
                  <a:lnTo>
                    <a:pt x="0" y="1"/>
                  </a:lnTo>
                  <a:cubicBezTo>
                    <a:pt x="7" y="1"/>
                    <a:pt x="23" y="2"/>
                    <a:pt x="15" y="2"/>
                  </a:cubicBezTo>
                  <a:cubicBezTo>
                    <a:pt x="29" y="2"/>
                    <a:pt x="2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23" name="Google Shape;423;p6"/>
            <p:cNvSpPr/>
            <p:nvPr/>
          </p:nvSpPr>
          <p:spPr>
            <a:xfrm>
              <a:off x="11847513" y="2827338"/>
              <a:ext cx="34925" cy="3175"/>
            </a:xfrm>
            <a:custGeom>
              <a:rect b="b" l="l" r="r" t="t"/>
              <a:pathLst>
                <a:path extrusionOk="0" h="1" w="18">
                  <a:moveTo>
                    <a:pt x="3" y="1"/>
                  </a:moveTo>
                  <a:lnTo>
                    <a:pt x="3" y="1"/>
                  </a:lnTo>
                  <a:cubicBezTo>
                    <a:pt x="7" y="1"/>
                    <a:pt x="13" y="0"/>
                    <a:pt x="18" y="0"/>
                  </a:cubicBezTo>
                  <a:cubicBezTo>
                    <a:pt x="8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24" name="Google Shape;424;p6"/>
            <p:cNvSpPr/>
            <p:nvPr/>
          </p:nvSpPr>
          <p:spPr>
            <a:xfrm>
              <a:off x="11882438" y="2825750"/>
              <a:ext cx="25400" cy="1587"/>
            </a:xfrm>
            <a:custGeom>
              <a:rect b="b" l="l" r="r" t="t"/>
              <a:pathLst>
                <a:path extrusionOk="0" h="1" w="14">
                  <a:moveTo>
                    <a:pt x="0" y="1"/>
                  </a:moveTo>
                  <a:lnTo>
                    <a:pt x="0" y="1"/>
                  </a:lnTo>
                  <a:lnTo>
                    <a:pt x="14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25" name="Google Shape;425;p6"/>
            <p:cNvSpPr/>
            <p:nvPr/>
          </p:nvSpPr>
          <p:spPr>
            <a:xfrm>
              <a:off x="8915400" y="2809875"/>
              <a:ext cx="15875" cy="1587"/>
            </a:xfrm>
            <a:custGeom>
              <a:rect b="b" l="l" r="r" t="t"/>
              <a:pathLst>
                <a:path extrusionOk="0" h="1" w="8">
                  <a:moveTo>
                    <a:pt x="8" y="1"/>
                  </a:moveTo>
                  <a:lnTo>
                    <a:pt x="8" y="1"/>
                  </a:lnTo>
                  <a:cubicBezTo>
                    <a:pt x="6" y="0"/>
                    <a:pt x="3" y="0"/>
                    <a:pt x="0" y="0"/>
                  </a:cubicBezTo>
                  <a:cubicBezTo>
                    <a:pt x="1" y="0"/>
                    <a:pt x="4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26" name="Google Shape;426;p6"/>
            <p:cNvSpPr/>
            <p:nvPr/>
          </p:nvSpPr>
          <p:spPr>
            <a:xfrm>
              <a:off x="12109450" y="2752725"/>
              <a:ext cx="454025" cy="23812"/>
            </a:xfrm>
            <a:custGeom>
              <a:rect b="b" l="l" r="r" t="t"/>
              <a:pathLst>
                <a:path extrusionOk="0" h="10" w="236">
                  <a:moveTo>
                    <a:pt x="102" y="10"/>
                  </a:moveTo>
                  <a:lnTo>
                    <a:pt x="102" y="10"/>
                  </a:lnTo>
                  <a:cubicBezTo>
                    <a:pt x="107" y="9"/>
                    <a:pt x="208" y="8"/>
                    <a:pt x="123" y="7"/>
                  </a:cubicBezTo>
                  <a:cubicBezTo>
                    <a:pt x="126" y="4"/>
                    <a:pt x="177" y="6"/>
                    <a:pt x="200" y="6"/>
                  </a:cubicBezTo>
                  <a:cubicBezTo>
                    <a:pt x="184" y="5"/>
                    <a:pt x="208" y="4"/>
                    <a:pt x="203" y="3"/>
                  </a:cubicBezTo>
                  <a:cubicBezTo>
                    <a:pt x="192" y="4"/>
                    <a:pt x="179" y="4"/>
                    <a:pt x="160" y="4"/>
                  </a:cubicBezTo>
                  <a:cubicBezTo>
                    <a:pt x="152" y="3"/>
                    <a:pt x="180" y="2"/>
                    <a:pt x="202" y="3"/>
                  </a:cubicBezTo>
                  <a:cubicBezTo>
                    <a:pt x="175" y="1"/>
                    <a:pt x="236" y="1"/>
                    <a:pt x="198" y="0"/>
                  </a:cubicBezTo>
                  <a:cubicBezTo>
                    <a:pt x="116" y="0"/>
                    <a:pt x="57" y="0"/>
                    <a:pt x="0" y="4"/>
                  </a:cubicBezTo>
                  <a:cubicBezTo>
                    <a:pt x="46" y="3"/>
                    <a:pt x="99" y="3"/>
                    <a:pt x="137" y="4"/>
                  </a:cubicBezTo>
                  <a:lnTo>
                    <a:pt x="121" y="6"/>
                  </a:lnTo>
                  <a:cubicBezTo>
                    <a:pt x="78" y="4"/>
                    <a:pt x="51" y="5"/>
                    <a:pt x="8" y="5"/>
                  </a:cubicBezTo>
                  <a:lnTo>
                    <a:pt x="104" y="7"/>
                  </a:lnTo>
                  <a:cubicBezTo>
                    <a:pt x="149" y="9"/>
                    <a:pt x="119" y="9"/>
                    <a:pt x="84" y="9"/>
                  </a:cubicBezTo>
                  <a:cubicBezTo>
                    <a:pt x="92" y="9"/>
                    <a:pt x="100" y="9"/>
                    <a:pt x="102" y="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27" name="Google Shape;427;p6"/>
            <p:cNvSpPr/>
            <p:nvPr/>
          </p:nvSpPr>
          <p:spPr>
            <a:xfrm>
              <a:off x="12182475" y="2816225"/>
              <a:ext cx="9525" cy="0"/>
            </a:xfrm>
            <a:custGeom>
              <a:rect b="b" l="l" r="r" t="t"/>
              <a:pathLst>
                <a:path extrusionOk="0" h="120000" w="5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28" name="Google Shape;428;p6"/>
            <p:cNvSpPr/>
            <p:nvPr/>
          </p:nvSpPr>
          <p:spPr>
            <a:xfrm>
              <a:off x="4348162" y="2827338"/>
              <a:ext cx="17463" cy="3175"/>
            </a:xfrm>
            <a:custGeom>
              <a:rect b="b" l="l" r="r" t="t"/>
              <a:pathLst>
                <a:path extrusionOk="0" h="1" w="9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cubicBezTo>
                    <a:pt x="7" y="0"/>
                    <a:pt x="9" y="0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29" name="Google Shape;429;p6"/>
            <p:cNvSpPr/>
            <p:nvPr/>
          </p:nvSpPr>
          <p:spPr>
            <a:xfrm>
              <a:off x="12071350" y="2790825"/>
              <a:ext cx="0" cy="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30" name="Google Shape;430;p6"/>
            <p:cNvSpPr/>
            <p:nvPr/>
          </p:nvSpPr>
          <p:spPr>
            <a:xfrm>
              <a:off x="4754563" y="2827338"/>
              <a:ext cx="4763" cy="0"/>
            </a:xfrm>
            <a:custGeom>
              <a:rect b="b" l="l" r="r" t="t"/>
              <a:pathLst>
                <a:path extrusionOk="0" h="120000"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31" name="Google Shape;431;p6"/>
            <p:cNvSpPr/>
            <p:nvPr/>
          </p:nvSpPr>
          <p:spPr>
            <a:xfrm>
              <a:off x="4852988" y="2719388"/>
              <a:ext cx="9525" cy="3175"/>
            </a:xfrm>
            <a:custGeom>
              <a:rect b="b" l="l" r="r" t="t"/>
              <a:pathLst>
                <a:path extrusionOk="0" h="1" w="5">
                  <a:moveTo>
                    <a:pt x="5" y="1"/>
                  </a:moveTo>
                  <a:lnTo>
                    <a:pt x="5" y="1"/>
                  </a:lnTo>
                  <a:cubicBezTo>
                    <a:pt x="5" y="1"/>
                    <a:pt x="5" y="1"/>
                    <a:pt x="4" y="0"/>
                  </a:cubicBezTo>
                  <a:cubicBezTo>
                    <a:pt x="0" y="1"/>
                    <a:pt x="2" y="1"/>
                    <a:pt x="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32" name="Google Shape;432;p6"/>
            <p:cNvSpPr/>
            <p:nvPr/>
          </p:nvSpPr>
          <p:spPr>
            <a:xfrm>
              <a:off x="4759325" y="2827338"/>
              <a:ext cx="0" cy="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33" name="Google Shape;433;p6"/>
            <p:cNvSpPr/>
            <p:nvPr/>
          </p:nvSpPr>
          <p:spPr>
            <a:xfrm>
              <a:off x="6654800" y="2805113"/>
              <a:ext cx="19050" cy="1587"/>
            </a:xfrm>
            <a:custGeom>
              <a:rect b="b" l="l" r="r" t="t"/>
              <a:pathLst>
                <a:path extrusionOk="0" h="1" w="10">
                  <a:moveTo>
                    <a:pt x="10" y="1"/>
                  </a:moveTo>
                  <a:lnTo>
                    <a:pt x="10" y="1"/>
                  </a:lnTo>
                  <a:lnTo>
                    <a:pt x="2" y="0"/>
                  </a:lnTo>
                  <a:cubicBezTo>
                    <a:pt x="0" y="0"/>
                    <a:pt x="2" y="0"/>
                    <a:pt x="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34" name="Google Shape;434;p6"/>
            <p:cNvSpPr/>
            <p:nvPr/>
          </p:nvSpPr>
          <p:spPr>
            <a:xfrm>
              <a:off x="6289675" y="2798763"/>
              <a:ext cx="6350" cy="0"/>
            </a:xfrm>
            <a:custGeom>
              <a:rect b="b" l="l" r="r" t="t"/>
              <a:pathLst>
                <a:path extrusionOk="0" h="120000" w="3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35" name="Google Shape;435;p6"/>
            <p:cNvSpPr/>
            <p:nvPr/>
          </p:nvSpPr>
          <p:spPr>
            <a:xfrm>
              <a:off x="9140825" y="2725738"/>
              <a:ext cx="44450" cy="0"/>
            </a:xfrm>
            <a:custGeom>
              <a:rect b="b" l="l" r="r" t="t"/>
              <a:pathLst>
                <a:path extrusionOk="0" h="120000" w="23">
                  <a:moveTo>
                    <a:pt x="23" y="0"/>
                  </a:moveTo>
                  <a:lnTo>
                    <a:pt x="23" y="0"/>
                  </a:lnTo>
                  <a:lnTo>
                    <a:pt x="0" y="0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36" name="Google Shape;436;p6"/>
            <p:cNvSpPr/>
            <p:nvPr/>
          </p:nvSpPr>
          <p:spPr>
            <a:xfrm>
              <a:off x="4737100" y="2827338"/>
              <a:ext cx="17463" cy="3175"/>
            </a:xfrm>
            <a:custGeom>
              <a:rect b="b" l="l" r="r" t="t"/>
              <a:pathLst>
                <a:path extrusionOk="0" h="1" w="9">
                  <a:moveTo>
                    <a:pt x="9" y="0"/>
                  </a:moveTo>
                  <a:lnTo>
                    <a:pt x="9" y="0"/>
                  </a:lnTo>
                  <a:lnTo>
                    <a:pt x="0" y="1"/>
                  </a:lnTo>
                  <a:cubicBezTo>
                    <a:pt x="5" y="0"/>
                    <a:pt x="8" y="0"/>
                    <a:pt x="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37" name="Google Shape;437;p6"/>
            <p:cNvSpPr/>
            <p:nvPr/>
          </p:nvSpPr>
          <p:spPr>
            <a:xfrm>
              <a:off x="7239000" y="2779713"/>
              <a:ext cx="11113" cy="3175"/>
            </a:xfrm>
            <a:custGeom>
              <a:rect b="b" l="l" r="r" t="t"/>
              <a:pathLst>
                <a:path extrusionOk="0" h="1" w="6">
                  <a:moveTo>
                    <a:pt x="6" y="0"/>
                  </a:moveTo>
                  <a:lnTo>
                    <a:pt x="6" y="0"/>
                  </a:lnTo>
                  <a:lnTo>
                    <a:pt x="0" y="1"/>
                  </a:lnTo>
                  <a:lnTo>
                    <a:pt x="4" y="1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38" name="Google Shape;438;p6"/>
            <p:cNvSpPr/>
            <p:nvPr/>
          </p:nvSpPr>
          <p:spPr>
            <a:xfrm>
              <a:off x="7181850" y="2773363"/>
              <a:ext cx="468313" cy="15875"/>
            </a:xfrm>
            <a:custGeom>
              <a:rect b="b" l="l" r="r" t="t"/>
              <a:pathLst>
                <a:path extrusionOk="0" h="7" w="244">
                  <a:moveTo>
                    <a:pt x="139" y="5"/>
                  </a:moveTo>
                  <a:lnTo>
                    <a:pt x="139" y="5"/>
                  </a:lnTo>
                  <a:cubicBezTo>
                    <a:pt x="135" y="5"/>
                    <a:pt x="134" y="6"/>
                    <a:pt x="132" y="6"/>
                  </a:cubicBezTo>
                  <a:cubicBezTo>
                    <a:pt x="169" y="5"/>
                    <a:pt x="236" y="6"/>
                    <a:pt x="244" y="4"/>
                  </a:cubicBezTo>
                  <a:cubicBezTo>
                    <a:pt x="232" y="4"/>
                    <a:pt x="167" y="2"/>
                    <a:pt x="178" y="1"/>
                  </a:cubicBezTo>
                  <a:cubicBezTo>
                    <a:pt x="152" y="2"/>
                    <a:pt x="115" y="0"/>
                    <a:pt x="101" y="0"/>
                  </a:cubicBezTo>
                  <a:cubicBezTo>
                    <a:pt x="143" y="2"/>
                    <a:pt x="105" y="2"/>
                    <a:pt x="77" y="3"/>
                  </a:cubicBezTo>
                  <a:cubicBezTo>
                    <a:pt x="51" y="2"/>
                    <a:pt x="82" y="1"/>
                    <a:pt x="60" y="1"/>
                  </a:cubicBezTo>
                  <a:lnTo>
                    <a:pt x="0" y="1"/>
                  </a:lnTo>
                  <a:lnTo>
                    <a:pt x="52" y="1"/>
                  </a:lnTo>
                  <a:lnTo>
                    <a:pt x="36" y="3"/>
                  </a:lnTo>
                  <a:lnTo>
                    <a:pt x="41" y="3"/>
                  </a:lnTo>
                  <a:cubicBezTo>
                    <a:pt x="129" y="2"/>
                    <a:pt x="49" y="7"/>
                    <a:pt x="139" y="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39" name="Google Shape;439;p6"/>
            <p:cNvSpPr/>
            <p:nvPr/>
          </p:nvSpPr>
          <p:spPr>
            <a:xfrm>
              <a:off x="7407275" y="2787650"/>
              <a:ext cx="26988" cy="0"/>
            </a:xfrm>
            <a:custGeom>
              <a:rect b="b" l="l" r="r" t="t"/>
              <a:pathLst>
                <a:path extrusionOk="0" h="120000" w="14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cubicBezTo>
                    <a:pt x="8" y="0"/>
                    <a:pt x="11" y="0"/>
                    <a:pt x="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40" name="Google Shape;440;p6"/>
            <p:cNvSpPr/>
            <p:nvPr/>
          </p:nvSpPr>
          <p:spPr>
            <a:xfrm>
              <a:off x="8123238" y="2794000"/>
              <a:ext cx="31750" cy="1587"/>
            </a:xfrm>
            <a:custGeom>
              <a:rect b="b" l="l" r="r" t="t"/>
              <a:pathLst>
                <a:path extrusionOk="0" h="1" w="16">
                  <a:moveTo>
                    <a:pt x="0" y="1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41" name="Google Shape;441;p6"/>
            <p:cNvSpPr/>
            <p:nvPr/>
          </p:nvSpPr>
          <p:spPr>
            <a:xfrm>
              <a:off x="3070225" y="2794000"/>
              <a:ext cx="101600" cy="4762"/>
            </a:xfrm>
            <a:custGeom>
              <a:rect b="b" l="l" r="r" t="t"/>
              <a:pathLst>
                <a:path extrusionOk="0" h="2" w="53">
                  <a:moveTo>
                    <a:pt x="0" y="0"/>
                  </a:moveTo>
                  <a:lnTo>
                    <a:pt x="0" y="0"/>
                  </a:lnTo>
                  <a:cubicBezTo>
                    <a:pt x="2" y="1"/>
                    <a:pt x="53" y="2"/>
                    <a:pt x="52" y="0"/>
                  </a:cubicBez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42" name="Google Shape;442;p6"/>
            <p:cNvSpPr/>
            <p:nvPr/>
          </p:nvSpPr>
          <p:spPr>
            <a:xfrm>
              <a:off x="9963150" y="2778125"/>
              <a:ext cx="41275" cy="0"/>
            </a:xfrm>
            <a:custGeom>
              <a:rect b="b" l="l" r="r" t="t"/>
              <a:pathLst>
                <a:path extrusionOk="0" h="120000" w="21">
                  <a:moveTo>
                    <a:pt x="21" y="0"/>
                  </a:moveTo>
                  <a:lnTo>
                    <a:pt x="21" y="0"/>
                  </a:lnTo>
                  <a:lnTo>
                    <a:pt x="3" y="0"/>
                  </a:lnTo>
                  <a:lnTo>
                    <a:pt x="0" y="0"/>
                  </a:lnTo>
                  <a:cubicBezTo>
                    <a:pt x="4" y="0"/>
                    <a:pt x="15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43" name="Google Shape;443;p6"/>
            <p:cNvSpPr/>
            <p:nvPr/>
          </p:nvSpPr>
          <p:spPr>
            <a:xfrm>
              <a:off x="7523163" y="2773363"/>
              <a:ext cx="30163" cy="3175"/>
            </a:xfrm>
            <a:custGeom>
              <a:rect b="b" l="l" r="r" t="t"/>
              <a:pathLst>
                <a:path extrusionOk="0" h="1" w="16">
                  <a:moveTo>
                    <a:pt x="16" y="0"/>
                  </a:moveTo>
                  <a:lnTo>
                    <a:pt x="16" y="0"/>
                  </a:lnTo>
                  <a:cubicBezTo>
                    <a:pt x="6" y="0"/>
                    <a:pt x="2" y="1"/>
                    <a:pt x="0" y="1"/>
                  </a:cubicBezTo>
                  <a:cubicBezTo>
                    <a:pt x="6" y="1"/>
                    <a:pt x="12" y="1"/>
                    <a:pt x="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44" name="Google Shape;444;p6"/>
            <p:cNvSpPr/>
            <p:nvPr/>
          </p:nvSpPr>
          <p:spPr>
            <a:xfrm>
              <a:off x="10009188" y="2787650"/>
              <a:ext cx="115888" cy="3175"/>
            </a:xfrm>
            <a:custGeom>
              <a:rect b="b" l="l" r="r" t="t"/>
              <a:pathLst>
                <a:path extrusionOk="0" h="2" w="60">
                  <a:moveTo>
                    <a:pt x="0" y="0"/>
                  </a:moveTo>
                  <a:lnTo>
                    <a:pt x="0" y="0"/>
                  </a:lnTo>
                  <a:cubicBezTo>
                    <a:pt x="7" y="0"/>
                    <a:pt x="18" y="1"/>
                    <a:pt x="19" y="2"/>
                  </a:cubicBezTo>
                  <a:cubicBezTo>
                    <a:pt x="34" y="2"/>
                    <a:pt x="45" y="1"/>
                    <a:pt x="60" y="1"/>
                  </a:cubicBezTo>
                  <a:cubicBezTo>
                    <a:pt x="43" y="1"/>
                    <a:pt x="23" y="1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45" name="Google Shape;445;p6"/>
            <p:cNvSpPr/>
            <p:nvPr/>
          </p:nvSpPr>
          <p:spPr>
            <a:xfrm>
              <a:off x="10125075" y="2789238"/>
              <a:ext cx="1588" cy="0"/>
            </a:xfrm>
            <a:custGeom>
              <a:rect b="b" l="l" r="r" t="t"/>
              <a:pathLst>
                <a:path extrusionOk="0" h="120000" w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46" name="Google Shape;446;p6"/>
            <p:cNvSpPr/>
            <p:nvPr/>
          </p:nvSpPr>
          <p:spPr>
            <a:xfrm>
              <a:off x="-4110038" y="2703513"/>
              <a:ext cx="16486189" cy="134937"/>
            </a:xfrm>
            <a:custGeom>
              <a:rect b="b" l="l" r="r" t="t"/>
              <a:pathLst>
                <a:path extrusionOk="0" h="60" w="8594">
                  <a:moveTo>
                    <a:pt x="4248" y="14"/>
                  </a:moveTo>
                  <a:lnTo>
                    <a:pt x="4248" y="14"/>
                  </a:lnTo>
                  <a:lnTo>
                    <a:pt x="4246" y="14"/>
                  </a:lnTo>
                  <a:lnTo>
                    <a:pt x="4248" y="14"/>
                  </a:lnTo>
                  <a:lnTo>
                    <a:pt x="4248" y="14"/>
                  </a:lnTo>
                  <a:close/>
                  <a:moveTo>
                    <a:pt x="5299" y="30"/>
                  </a:moveTo>
                  <a:lnTo>
                    <a:pt x="5299" y="30"/>
                  </a:lnTo>
                  <a:lnTo>
                    <a:pt x="5241" y="31"/>
                  </a:lnTo>
                  <a:lnTo>
                    <a:pt x="5247" y="31"/>
                  </a:lnTo>
                  <a:lnTo>
                    <a:pt x="5190" y="32"/>
                  </a:lnTo>
                  <a:cubicBezTo>
                    <a:pt x="5225" y="33"/>
                    <a:pt x="5248" y="35"/>
                    <a:pt x="5199" y="36"/>
                  </a:cubicBezTo>
                  <a:cubicBezTo>
                    <a:pt x="5203" y="36"/>
                    <a:pt x="5189" y="35"/>
                    <a:pt x="5206" y="34"/>
                  </a:cubicBezTo>
                  <a:cubicBezTo>
                    <a:pt x="5173" y="33"/>
                    <a:pt x="5101" y="32"/>
                    <a:pt x="5120" y="35"/>
                  </a:cubicBezTo>
                  <a:cubicBezTo>
                    <a:pt x="5183" y="32"/>
                    <a:pt x="5134" y="39"/>
                    <a:pt x="5184" y="36"/>
                  </a:cubicBezTo>
                  <a:cubicBezTo>
                    <a:pt x="5157" y="38"/>
                    <a:pt x="5131" y="38"/>
                    <a:pt x="5106" y="38"/>
                  </a:cubicBezTo>
                  <a:cubicBezTo>
                    <a:pt x="5132" y="37"/>
                    <a:pt x="5100" y="35"/>
                    <a:pt x="5061" y="34"/>
                  </a:cubicBezTo>
                  <a:cubicBezTo>
                    <a:pt x="5044" y="35"/>
                    <a:pt x="4997" y="34"/>
                    <a:pt x="4969" y="35"/>
                  </a:cubicBezTo>
                  <a:cubicBezTo>
                    <a:pt x="4979" y="37"/>
                    <a:pt x="4954" y="38"/>
                    <a:pt x="5001" y="38"/>
                  </a:cubicBezTo>
                  <a:cubicBezTo>
                    <a:pt x="4984" y="39"/>
                    <a:pt x="4957" y="39"/>
                    <a:pt x="4928" y="38"/>
                  </a:cubicBezTo>
                  <a:cubicBezTo>
                    <a:pt x="4940" y="38"/>
                    <a:pt x="4960" y="38"/>
                    <a:pt x="4959" y="37"/>
                  </a:cubicBezTo>
                  <a:cubicBezTo>
                    <a:pt x="4940" y="35"/>
                    <a:pt x="4917" y="35"/>
                    <a:pt x="4905" y="35"/>
                  </a:cubicBezTo>
                  <a:lnTo>
                    <a:pt x="4876" y="35"/>
                  </a:lnTo>
                  <a:cubicBezTo>
                    <a:pt x="4879" y="35"/>
                    <a:pt x="4881" y="35"/>
                    <a:pt x="4883" y="36"/>
                  </a:cubicBezTo>
                  <a:lnTo>
                    <a:pt x="4851" y="37"/>
                  </a:lnTo>
                  <a:cubicBezTo>
                    <a:pt x="4894" y="36"/>
                    <a:pt x="4871" y="38"/>
                    <a:pt x="4870" y="39"/>
                  </a:cubicBezTo>
                  <a:cubicBezTo>
                    <a:pt x="4871" y="37"/>
                    <a:pt x="4842" y="39"/>
                    <a:pt x="4827" y="39"/>
                  </a:cubicBezTo>
                  <a:lnTo>
                    <a:pt x="4860" y="41"/>
                  </a:lnTo>
                  <a:cubicBezTo>
                    <a:pt x="4844" y="42"/>
                    <a:pt x="4805" y="40"/>
                    <a:pt x="4813" y="42"/>
                  </a:cubicBezTo>
                  <a:cubicBezTo>
                    <a:pt x="4881" y="43"/>
                    <a:pt x="4907" y="42"/>
                    <a:pt x="4969" y="42"/>
                  </a:cubicBezTo>
                  <a:lnTo>
                    <a:pt x="4944" y="40"/>
                  </a:lnTo>
                  <a:cubicBezTo>
                    <a:pt x="5014" y="39"/>
                    <a:pt x="4987" y="43"/>
                    <a:pt x="5065" y="43"/>
                  </a:cubicBezTo>
                  <a:cubicBezTo>
                    <a:pt x="5098" y="41"/>
                    <a:pt x="5183" y="42"/>
                    <a:pt x="5184" y="39"/>
                  </a:cubicBezTo>
                  <a:cubicBezTo>
                    <a:pt x="5174" y="40"/>
                    <a:pt x="5233" y="42"/>
                    <a:pt x="5260" y="40"/>
                  </a:cubicBezTo>
                  <a:cubicBezTo>
                    <a:pt x="5289" y="38"/>
                    <a:pt x="5379" y="37"/>
                    <a:pt x="5352" y="36"/>
                  </a:cubicBezTo>
                  <a:cubicBezTo>
                    <a:pt x="5328" y="36"/>
                    <a:pt x="5295" y="37"/>
                    <a:pt x="5276" y="36"/>
                  </a:cubicBezTo>
                  <a:lnTo>
                    <a:pt x="5322" y="35"/>
                  </a:lnTo>
                  <a:lnTo>
                    <a:pt x="5292" y="33"/>
                  </a:lnTo>
                  <a:cubicBezTo>
                    <a:pt x="5308" y="34"/>
                    <a:pt x="5306" y="32"/>
                    <a:pt x="5299" y="30"/>
                  </a:cubicBezTo>
                  <a:close/>
                  <a:moveTo>
                    <a:pt x="5493" y="27"/>
                  </a:moveTo>
                  <a:lnTo>
                    <a:pt x="5493" y="27"/>
                  </a:lnTo>
                  <a:cubicBezTo>
                    <a:pt x="5524" y="32"/>
                    <a:pt x="5557" y="36"/>
                    <a:pt x="5700" y="35"/>
                  </a:cubicBezTo>
                  <a:lnTo>
                    <a:pt x="5689" y="35"/>
                  </a:lnTo>
                  <a:cubicBezTo>
                    <a:pt x="5761" y="38"/>
                    <a:pt x="5829" y="32"/>
                    <a:pt x="5916" y="35"/>
                  </a:cubicBezTo>
                  <a:cubicBezTo>
                    <a:pt x="5874" y="36"/>
                    <a:pt x="5876" y="36"/>
                    <a:pt x="5829" y="40"/>
                  </a:cubicBezTo>
                  <a:lnTo>
                    <a:pt x="5875" y="39"/>
                  </a:lnTo>
                  <a:cubicBezTo>
                    <a:pt x="5862" y="41"/>
                    <a:pt x="5907" y="40"/>
                    <a:pt x="5941" y="40"/>
                  </a:cubicBezTo>
                  <a:lnTo>
                    <a:pt x="5911" y="43"/>
                  </a:lnTo>
                  <a:cubicBezTo>
                    <a:pt x="5891" y="42"/>
                    <a:pt x="5839" y="42"/>
                    <a:pt x="5841" y="43"/>
                  </a:cubicBezTo>
                  <a:cubicBezTo>
                    <a:pt x="5852" y="42"/>
                    <a:pt x="5772" y="39"/>
                    <a:pt x="5729" y="40"/>
                  </a:cubicBezTo>
                  <a:cubicBezTo>
                    <a:pt x="5733" y="42"/>
                    <a:pt x="5825" y="41"/>
                    <a:pt x="5784" y="44"/>
                  </a:cubicBezTo>
                  <a:cubicBezTo>
                    <a:pt x="5820" y="43"/>
                    <a:pt x="5825" y="45"/>
                    <a:pt x="5862" y="44"/>
                  </a:cubicBezTo>
                  <a:cubicBezTo>
                    <a:pt x="5826" y="45"/>
                    <a:pt x="5853" y="47"/>
                    <a:pt x="5827" y="48"/>
                  </a:cubicBezTo>
                  <a:lnTo>
                    <a:pt x="5888" y="47"/>
                  </a:lnTo>
                  <a:cubicBezTo>
                    <a:pt x="5890" y="48"/>
                    <a:pt x="5798" y="49"/>
                    <a:pt x="5849" y="51"/>
                  </a:cubicBezTo>
                  <a:cubicBezTo>
                    <a:pt x="5874" y="50"/>
                    <a:pt x="5940" y="52"/>
                    <a:pt x="5941" y="49"/>
                  </a:cubicBezTo>
                  <a:lnTo>
                    <a:pt x="5943" y="50"/>
                  </a:lnTo>
                  <a:cubicBezTo>
                    <a:pt x="5989" y="51"/>
                    <a:pt x="5963" y="47"/>
                    <a:pt x="6020" y="48"/>
                  </a:cubicBezTo>
                  <a:cubicBezTo>
                    <a:pt x="6021" y="47"/>
                    <a:pt x="6010" y="47"/>
                    <a:pt x="5989" y="47"/>
                  </a:cubicBezTo>
                  <a:cubicBezTo>
                    <a:pt x="5972" y="47"/>
                    <a:pt x="5969" y="49"/>
                    <a:pt x="5934" y="49"/>
                  </a:cubicBezTo>
                  <a:cubicBezTo>
                    <a:pt x="5918" y="47"/>
                    <a:pt x="5977" y="49"/>
                    <a:pt x="5952" y="46"/>
                  </a:cubicBezTo>
                  <a:cubicBezTo>
                    <a:pt x="5940" y="45"/>
                    <a:pt x="5858" y="48"/>
                    <a:pt x="5884" y="44"/>
                  </a:cubicBezTo>
                  <a:lnTo>
                    <a:pt x="5931" y="45"/>
                  </a:lnTo>
                  <a:cubicBezTo>
                    <a:pt x="5932" y="43"/>
                    <a:pt x="5965" y="43"/>
                    <a:pt x="5964" y="41"/>
                  </a:cubicBezTo>
                  <a:cubicBezTo>
                    <a:pt x="5993" y="40"/>
                    <a:pt x="6019" y="43"/>
                    <a:pt x="6048" y="41"/>
                  </a:cubicBezTo>
                  <a:cubicBezTo>
                    <a:pt x="6060" y="40"/>
                    <a:pt x="6039" y="37"/>
                    <a:pt x="6087" y="38"/>
                  </a:cubicBezTo>
                  <a:cubicBezTo>
                    <a:pt x="6124" y="41"/>
                    <a:pt x="6234" y="41"/>
                    <a:pt x="6276" y="40"/>
                  </a:cubicBezTo>
                  <a:lnTo>
                    <a:pt x="6312" y="39"/>
                  </a:lnTo>
                  <a:cubicBezTo>
                    <a:pt x="6309" y="38"/>
                    <a:pt x="6243" y="39"/>
                    <a:pt x="6266" y="38"/>
                  </a:cubicBezTo>
                  <a:lnTo>
                    <a:pt x="6322" y="37"/>
                  </a:lnTo>
                  <a:lnTo>
                    <a:pt x="6318" y="38"/>
                  </a:lnTo>
                  <a:cubicBezTo>
                    <a:pt x="6337" y="38"/>
                    <a:pt x="6356" y="37"/>
                    <a:pt x="6373" y="37"/>
                  </a:cubicBezTo>
                  <a:cubicBezTo>
                    <a:pt x="6355" y="38"/>
                    <a:pt x="6315" y="38"/>
                    <a:pt x="6323" y="40"/>
                  </a:cubicBezTo>
                  <a:cubicBezTo>
                    <a:pt x="6349" y="40"/>
                    <a:pt x="6353" y="41"/>
                    <a:pt x="6377" y="41"/>
                  </a:cubicBezTo>
                  <a:cubicBezTo>
                    <a:pt x="6372" y="41"/>
                    <a:pt x="6368" y="41"/>
                    <a:pt x="6368" y="41"/>
                  </a:cubicBezTo>
                  <a:cubicBezTo>
                    <a:pt x="6422" y="42"/>
                    <a:pt x="6420" y="39"/>
                    <a:pt x="6433" y="38"/>
                  </a:cubicBezTo>
                  <a:cubicBezTo>
                    <a:pt x="6487" y="36"/>
                    <a:pt x="6379" y="36"/>
                    <a:pt x="6386" y="33"/>
                  </a:cubicBezTo>
                  <a:lnTo>
                    <a:pt x="6543" y="32"/>
                  </a:lnTo>
                  <a:cubicBezTo>
                    <a:pt x="6529" y="33"/>
                    <a:pt x="6516" y="34"/>
                    <a:pt x="6521" y="35"/>
                  </a:cubicBezTo>
                  <a:cubicBezTo>
                    <a:pt x="6559" y="36"/>
                    <a:pt x="6522" y="36"/>
                    <a:pt x="6576" y="36"/>
                  </a:cubicBezTo>
                  <a:cubicBezTo>
                    <a:pt x="6572" y="33"/>
                    <a:pt x="6644" y="35"/>
                    <a:pt x="6682" y="33"/>
                  </a:cubicBezTo>
                  <a:cubicBezTo>
                    <a:pt x="6700" y="34"/>
                    <a:pt x="6704" y="34"/>
                    <a:pt x="6665" y="34"/>
                  </a:cubicBezTo>
                  <a:cubicBezTo>
                    <a:pt x="6669" y="36"/>
                    <a:pt x="6721" y="36"/>
                    <a:pt x="6740" y="36"/>
                  </a:cubicBezTo>
                  <a:lnTo>
                    <a:pt x="6781" y="35"/>
                  </a:lnTo>
                  <a:cubicBezTo>
                    <a:pt x="6765" y="34"/>
                    <a:pt x="6772" y="32"/>
                    <a:pt x="6806" y="32"/>
                  </a:cubicBezTo>
                  <a:lnTo>
                    <a:pt x="6808" y="31"/>
                  </a:lnTo>
                  <a:cubicBezTo>
                    <a:pt x="6752" y="31"/>
                    <a:pt x="6666" y="28"/>
                    <a:pt x="6631" y="30"/>
                  </a:cubicBezTo>
                  <a:lnTo>
                    <a:pt x="6641" y="29"/>
                  </a:lnTo>
                  <a:cubicBezTo>
                    <a:pt x="6577" y="28"/>
                    <a:pt x="6502" y="33"/>
                    <a:pt x="6472" y="29"/>
                  </a:cubicBezTo>
                  <a:cubicBezTo>
                    <a:pt x="6475" y="28"/>
                    <a:pt x="6459" y="29"/>
                    <a:pt x="6460" y="27"/>
                  </a:cubicBezTo>
                  <a:lnTo>
                    <a:pt x="6413" y="28"/>
                  </a:lnTo>
                  <a:lnTo>
                    <a:pt x="6423" y="27"/>
                  </a:lnTo>
                  <a:lnTo>
                    <a:pt x="6343" y="28"/>
                  </a:lnTo>
                  <a:lnTo>
                    <a:pt x="6345" y="27"/>
                  </a:lnTo>
                  <a:lnTo>
                    <a:pt x="6253" y="32"/>
                  </a:lnTo>
                  <a:cubicBezTo>
                    <a:pt x="6253" y="33"/>
                    <a:pt x="6255" y="33"/>
                    <a:pt x="6242" y="34"/>
                  </a:cubicBezTo>
                  <a:cubicBezTo>
                    <a:pt x="6230" y="34"/>
                    <a:pt x="6220" y="34"/>
                    <a:pt x="6211" y="34"/>
                  </a:cubicBezTo>
                  <a:cubicBezTo>
                    <a:pt x="6211" y="34"/>
                    <a:pt x="6211" y="34"/>
                    <a:pt x="6211" y="34"/>
                  </a:cubicBezTo>
                  <a:lnTo>
                    <a:pt x="6211" y="34"/>
                  </a:lnTo>
                  <a:cubicBezTo>
                    <a:pt x="6191" y="34"/>
                    <a:pt x="6178" y="32"/>
                    <a:pt x="6154" y="32"/>
                  </a:cubicBezTo>
                  <a:lnTo>
                    <a:pt x="6229" y="32"/>
                  </a:lnTo>
                  <a:cubicBezTo>
                    <a:pt x="6235" y="30"/>
                    <a:pt x="6228" y="29"/>
                    <a:pt x="6192" y="27"/>
                  </a:cubicBezTo>
                  <a:cubicBezTo>
                    <a:pt x="6207" y="27"/>
                    <a:pt x="6213" y="26"/>
                    <a:pt x="6195" y="26"/>
                  </a:cubicBezTo>
                  <a:cubicBezTo>
                    <a:pt x="6192" y="26"/>
                    <a:pt x="6146" y="27"/>
                    <a:pt x="6163" y="28"/>
                  </a:cubicBezTo>
                  <a:cubicBezTo>
                    <a:pt x="6092" y="29"/>
                    <a:pt x="5978" y="25"/>
                    <a:pt x="5870" y="28"/>
                  </a:cubicBezTo>
                  <a:cubicBezTo>
                    <a:pt x="5947" y="26"/>
                    <a:pt x="5808" y="25"/>
                    <a:pt x="5894" y="25"/>
                  </a:cubicBezTo>
                  <a:cubicBezTo>
                    <a:pt x="5834" y="22"/>
                    <a:pt x="5842" y="27"/>
                    <a:pt x="5781" y="27"/>
                  </a:cubicBezTo>
                  <a:cubicBezTo>
                    <a:pt x="5776" y="26"/>
                    <a:pt x="5814" y="27"/>
                    <a:pt x="5828" y="25"/>
                  </a:cubicBezTo>
                  <a:cubicBezTo>
                    <a:pt x="5727" y="24"/>
                    <a:pt x="5657" y="29"/>
                    <a:pt x="5558" y="29"/>
                  </a:cubicBezTo>
                  <a:lnTo>
                    <a:pt x="5554" y="27"/>
                  </a:lnTo>
                  <a:lnTo>
                    <a:pt x="5493" y="27"/>
                  </a:lnTo>
                  <a:close/>
                  <a:moveTo>
                    <a:pt x="7145" y="32"/>
                  </a:moveTo>
                  <a:lnTo>
                    <a:pt x="7145" y="32"/>
                  </a:lnTo>
                  <a:cubicBezTo>
                    <a:pt x="7151" y="32"/>
                    <a:pt x="7153" y="31"/>
                    <a:pt x="7153" y="31"/>
                  </a:cubicBezTo>
                  <a:cubicBezTo>
                    <a:pt x="7028" y="36"/>
                    <a:pt x="6926" y="37"/>
                    <a:pt x="6859" y="36"/>
                  </a:cubicBezTo>
                  <a:cubicBezTo>
                    <a:pt x="6872" y="38"/>
                    <a:pt x="6932" y="40"/>
                    <a:pt x="6961" y="41"/>
                  </a:cubicBezTo>
                  <a:lnTo>
                    <a:pt x="6936" y="43"/>
                  </a:lnTo>
                  <a:lnTo>
                    <a:pt x="6920" y="41"/>
                  </a:lnTo>
                  <a:lnTo>
                    <a:pt x="6876" y="43"/>
                  </a:lnTo>
                  <a:cubicBezTo>
                    <a:pt x="6888" y="44"/>
                    <a:pt x="6924" y="44"/>
                    <a:pt x="6947" y="45"/>
                  </a:cubicBezTo>
                  <a:lnTo>
                    <a:pt x="7046" y="41"/>
                  </a:lnTo>
                  <a:lnTo>
                    <a:pt x="6986" y="40"/>
                  </a:lnTo>
                  <a:cubicBezTo>
                    <a:pt x="7002" y="40"/>
                    <a:pt x="7082" y="40"/>
                    <a:pt x="7114" y="40"/>
                  </a:cubicBezTo>
                  <a:cubicBezTo>
                    <a:pt x="7115" y="38"/>
                    <a:pt x="7060" y="37"/>
                    <a:pt x="7053" y="39"/>
                  </a:cubicBezTo>
                  <a:cubicBezTo>
                    <a:pt x="7047" y="37"/>
                    <a:pt x="7110" y="38"/>
                    <a:pt x="7070" y="36"/>
                  </a:cubicBezTo>
                  <a:cubicBezTo>
                    <a:pt x="7117" y="34"/>
                    <a:pt x="7193" y="36"/>
                    <a:pt x="7228" y="37"/>
                  </a:cubicBezTo>
                  <a:lnTo>
                    <a:pt x="7234" y="39"/>
                  </a:lnTo>
                  <a:cubicBezTo>
                    <a:pt x="7272" y="41"/>
                    <a:pt x="7260" y="36"/>
                    <a:pt x="7305" y="38"/>
                  </a:cubicBezTo>
                  <a:cubicBezTo>
                    <a:pt x="7249" y="38"/>
                    <a:pt x="7315" y="41"/>
                    <a:pt x="7270" y="41"/>
                  </a:cubicBezTo>
                  <a:cubicBezTo>
                    <a:pt x="7284" y="42"/>
                    <a:pt x="7270" y="44"/>
                    <a:pt x="7315" y="44"/>
                  </a:cubicBezTo>
                  <a:cubicBezTo>
                    <a:pt x="7352" y="40"/>
                    <a:pt x="7362" y="46"/>
                    <a:pt x="7398" y="43"/>
                  </a:cubicBezTo>
                  <a:cubicBezTo>
                    <a:pt x="7421" y="44"/>
                    <a:pt x="7372" y="45"/>
                    <a:pt x="7418" y="46"/>
                  </a:cubicBezTo>
                  <a:cubicBezTo>
                    <a:pt x="7472" y="44"/>
                    <a:pt x="7469" y="43"/>
                    <a:pt x="7472" y="40"/>
                  </a:cubicBezTo>
                  <a:cubicBezTo>
                    <a:pt x="7422" y="39"/>
                    <a:pt x="7416" y="43"/>
                    <a:pt x="7375" y="42"/>
                  </a:cubicBezTo>
                  <a:lnTo>
                    <a:pt x="7456" y="38"/>
                  </a:lnTo>
                  <a:cubicBezTo>
                    <a:pt x="7441" y="38"/>
                    <a:pt x="7430" y="38"/>
                    <a:pt x="7421" y="38"/>
                  </a:cubicBezTo>
                  <a:cubicBezTo>
                    <a:pt x="7437" y="38"/>
                    <a:pt x="7451" y="37"/>
                    <a:pt x="7463" y="36"/>
                  </a:cubicBezTo>
                  <a:lnTo>
                    <a:pt x="7482" y="35"/>
                  </a:lnTo>
                  <a:cubicBezTo>
                    <a:pt x="7436" y="35"/>
                    <a:pt x="7395" y="35"/>
                    <a:pt x="7388" y="34"/>
                  </a:cubicBezTo>
                  <a:lnTo>
                    <a:pt x="7394" y="32"/>
                  </a:lnTo>
                  <a:cubicBezTo>
                    <a:pt x="7378" y="31"/>
                    <a:pt x="7352" y="32"/>
                    <a:pt x="7339" y="33"/>
                  </a:cubicBezTo>
                  <a:cubicBezTo>
                    <a:pt x="7299" y="33"/>
                    <a:pt x="7258" y="34"/>
                    <a:pt x="7249" y="33"/>
                  </a:cubicBezTo>
                  <a:lnTo>
                    <a:pt x="7264" y="32"/>
                  </a:lnTo>
                  <a:lnTo>
                    <a:pt x="7145" y="32"/>
                  </a:lnTo>
                  <a:close/>
                  <a:moveTo>
                    <a:pt x="7784" y="39"/>
                  </a:moveTo>
                  <a:lnTo>
                    <a:pt x="7784" y="39"/>
                  </a:lnTo>
                  <a:lnTo>
                    <a:pt x="7795" y="40"/>
                  </a:lnTo>
                  <a:lnTo>
                    <a:pt x="7764" y="41"/>
                  </a:lnTo>
                  <a:cubicBezTo>
                    <a:pt x="7709" y="41"/>
                    <a:pt x="7664" y="37"/>
                    <a:pt x="7614" y="40"/>
                  </a:cubicBezTo>
                  <a:cubicBezTo>
                    <a:pt x="7591" y="39"/>
                    <a:pt x="7578" y="37"/>
                    <a:pt x="7566" y="36"/>
                  </a:cubicBezTo>
                  <a:lnTo>
                    <a:pt x="7597" y="36"/>
                  </a:lnTo>
                  <a:cubicBezTo>
                    <a:pt x="7737" y="32"/>
                    <a:pt x="7670" y="41"/>
                    <a:pt x="7784" y="39"/>
                  </a:cubicBezTo>
                  <a:close/>
                  <a:moveTo>
                    <a:pt x="4385" y="43"/>
                  </a:moveTo>
                  <a:lnTo>
                    <a:pt x="4385" y="43"/>
                  </a:lnTo>
                  <a:cubicBezTo>
                    <a:pt x="4401" y="40"/>
                    <a:pt x="4455" y="40"/>
                    <a:pt x="4458" y="38"/>
                  </a:cubicBezTo>
                  <a:cubicBezTo>
                    <a:pt x="4462" y="37"/>
                    <a:pt x="4450" y="37"/>
                    <a:pt x="4437" y="37"/>
                  </a:cubicBezTo>
                  <a:lnTo>
                    <a:pt x="4392" y="36"/>
                  </a:lnTo>
                  <a:cubicBezTo>
                    <a:pt x="4391" y="37"/>
                    <a:pt x="4388" y="37"/>
                    <a:pt x="4383" y="37"/>
                  </a:cubicBezTo>
                  <a:cubicBezTo>
                    <a:pt x="4399" y="38"/>
                    <a:pt x="4409" y="38"/>
                    <a:pt x="4403" y="40"/>
                  </a:cubicBezTo>
                  <a:cubicBezTo>
                    <a:pt x="4362" y="37"/>
                    <a:pt x="4366" y="42"/>
                    <a:pt x="4322" y="42"/>
                  </a:cubicBezTo>
                  <a:cubicBezTo>
                    <a:pt x="4308" y="43"/>
                    <a:pt x="4371" y="43"/>
                    <a:pt x="4385" y="43"/>
                  </a:cubicBezTo>
                  <a:close/>
                  <a:moveTo>
                    <a:pt x="4129" y="37"/>
                  </a:moveTo>
                  <a:lnTo>
                    <a:pt x="4129" y="37"/>
                  </a:lnTo>
                  <a:lnTo>
                    <a:pt x="4138" y="35"/>
                  </a:lnTo>
                  <a:lnTo>
                    <a:pt x="4112" y="35"/>
                  </a:lnTo>
                  <a:cubicBezTo>
                    <a:pt x="4115" y="36"/>
                    <a:pt x="4118" y="37"/>
                    <a:pt x="4129" y="37"/>
                  </a:cubicBezTo>
                  <a:close/>
                  <a:moveTo>
                    <a:pt x="4049" y="35"/>
                  </a:moveTo>
                  <a:lnTo>
                    <a:pt x="4049" y="35"/>
                  </a:lnTo>
                  <a:lnTo>
                    <a:pt x="4053" y="35"/>
                  </a:lnTo>
                  <a:lnTo>
                    <a:pt x="4025" y="34"/>
                  </a:lnTo>
                  <a:cubicBezTo>
                    <a:pt x="4029" y="35"/>
                    <a:pt x="4036" y="35"/>
                    <a:pt x="4049" y="35"/>
                  </a:cubicBezTo>
                  <a:close/>
                  <a:moveTo>
                    <a:pt x="4812" y="35"/>
                  </a:moveTo>
                  <a:lnTo>
                    <a:pt x="4812" y="35"/>
                  </a:lnTo>
                  <a:cubicBezTo>
                    <a:pt x="4808" y="35"/>
                    <a:pt x="4804" y="35"/>
                    <a:pt x="4802" y="35"/>
                  </a:cubicBezTo>
                  <a:lnTo>
                    <a:pt x="4812" y="35"/>
                  </a:lnTo>
                  <a:close/>
                  <a:moveTo>
                    <a:pt x="4778" y="37"/>
                  </a:moveTo>
                  <a:lnTo>
                    <a:pt x="4778" y="37"/>
                  </a:lnTo>
                  <a:cubicBezTo>
                    <a:pt x="4817" y="38"/>
                    <a:pt x="4808" y="37"/>
                    <a:pt x="4814" y="36"/>
                  </a:cubicBezTo>
                  <a:lnTo>
                    <a:pt x="4773" y="36"/>
                  </a:lnTo>
                  <a:cubicBezTo>
                    <a:pt x="4778" y="36"/>
                    <a:pt x="4781" y="37"/>
                    <a:pt x="4778" y="37"/>
                  </a:cubicBezTo>
                  <a:close/>
                  <a:moveTo>
                    <a:pt x="4729" y="29"/>
                  </a:moveTo>
                  <a:lnTo>
                    <a:pt x="4729" y="29"/>
                  </a:lnTo>
                  <a:lnTo>
                    <a:pt x="4523" y="28"/>
                  </a:lnTo>
                  <a:cubicBezTo>
                    <a:pt x="4643" y="33"/>
                    <a:pt x="4728" y="36"/>
                    <a:pt x="4527" y="37"/>
                  </a:cubicBezTo>
                  <a:lnTo>
                    <a:pt x="4514" y="37"/>
                  </a:lnTo>
                  <a:cubicBezTo>
                    <a:pt x="4540" y="38"/>
                    <a:pt x="4586" y="38"/>
                    <a:pt x="4628" y="37"/>
                  </a:cubicBezTo>
                  <a:cubicBezTo>
                    <a:pt x="4662" y="35"/>
                    <a:pt x="4773" y="29"/>
                    <a:pt x="4772" y="28"/>
                  </a:cubicBezTo>
                  <a:cubicBezTo>
                    <a:pt x="4760" y="27"/>
                    <a:pt x="4742" y="28"/>
                    <a:pt x="4720" y="28"/>
                  </a:cubicBezTo>
                  <a:lnTo>
                    <a:pt x="4729" y="29"/>
                  </a:lnTo>
                  <a:close/>
                  <a:moveTo>
                    <a:pt x="348" y="40"/>
                  </a:moveTo>
                  <a:lnTo>
                    <a:pt x="348" y="40"/>
                  </a:lnTo>
                  <a:cubicBezTo>
                    <a:pt x="352" y="40"/>
                    <a:pt x="354" y="40"/>
                    <a:pt x="356" y="40"/>
                  </a:cubicBezTo>
                  <a:cubicBezTo>
                    <a:pt x="354" y="40"/>
                    <a:pt x="356" y="40"/>
                    <a:pt x="348" y="40"/>
                  </a:cubicBezTo>
                  <a:close/>
                  <a:moveTo>
                    <a:pt x="3713" y="39"/>
                  </a:moveTo>
                  <a:lnTo>
                    <a:pt x="3713" y="39"/>
                  </a:lnTo>
                  <a:lnTo>
                    <a:pt x="3699" y="40"/>
                  </a:lnTo>
                  <a:lnTo>
                    <a:pt x="3706" y="39"/>
                  </a:lnTo>
                  <a:lnTo>
                    <a:pt x="3671" y="39"/>
                  </a:lnTo>
                  <a:lnTo>
                    <a:pt x="3656" y="39"/>
                  </a:lnTo>
                  <a:cubicBezTo>
                    <a:pt x="3658" y="39"/>
                    <a:pt x="3660" y="39"/>
                    <a:pt x="3661" y="39"/>
                  </a:cubicBezTo>
                  <a:lnTo>
                    <a:pt x="3650" y="38"/>
                  </a:lnTo>
                  <a:cubicBezTo>
                    <a:pt x="3622" y="40"/>
                    <a:pt x="3552" y="42"/>
                    <a:pt x="3532" y="43"/>
                  </a:cubicBezTo>
                  <a:cubicBezTo>
                    <a:pt x="3505" y="44"/>
                    <a:pt x="3473" y="44"/>
                    <a:pt x="3452" y="44"/>
                  </a:cubicBezTo>
                  <a:cubicBezTo>
                    <a:pt x="3471" y="44"/>
                    <a:pt x="3496" y="44"/>
                    <a:pt x="3489" y="43"/>
                  </a:cubicBezTo>
                  <a:cubicBezTo>
                    <a:pt x="3450" y="42"/>
                    <a:pt x="3431" y="39"/>
                    <a:pt x="3365" y="41"/>
                  </a:cubicBezTo>
                  <a:lnTo>
                    <a:pt x="3404" y="41"/>
                  </a:lnTo>
                  <a:lnTo>
                    <a:pt x="3316" y="45"/>
                  </a:lnTo>
                  <a:cubicBezTo>
                    <a:pt x="3286" y="44"/>
                    <a:pt x="3360" y="43"/>
                    <a:pt x="3372" y="42"/>
                  </a:cubicBezTo>
                  <a:cubicBezTo>
                    <a:pt x="3304" y="44"/>
                    <a:pt x="3247" y="39"/>
                    <a:pt x="3216" y="42"/>
                  </a:cubicBezTo>
                  <a:cubicBezTo>
                    <a:pt x="3211" y="40"/>
                    <a:pt x="3204" y="37"/>
                    <a:pt x="3159" y="37"/>
                  </a:cubicBezTo>
                  <a:cubicBezTo>
                    <a:pt x="3191" y="40"/>
                    <a:pt x="3132" y="39"/>
                    <a:pt x="3159" y="41"/>
                  </a:cubicBezTo>
                  <a:cubicBezTo>
                    <a:pt x="3143" y="42"/>
                    <a:pt x="3109" y="41"/>
                    <a:pt x="3106" y="42"/>
                  </a:cubicBezTo>
                  <a:lnTo>
                    <a:pt x="3110" y="41"/>
                  </a:lnTo>
                  <a:cubicBezTo>
                    <a:pt x="3034" y="38"/>
                    <a:pt x="3009" y="43"/>
                    <a:pt x="2976" y="45"/>
                  </a:cubicBezTo>
                  <a:cubicBezTo>
                    <a:pt x="2885" y="46"/>
                    <a:pt x="2843" y="45"/>
                    <a:pt x="2768" y="45"/>
                  </a:cubicBezTo>
                  <a:cubicBezTo>
                    <a:pt x="2765" y="44"/>
                    <a:pt x="2745" y="40"/>
                    <a:pt x="2715" y="40"/>
                  </a:cubicBezTo>
                  <a:cubicBezTo>
                    <a:pt x="2701" y="42"/>
                    <a:pt x="2633" y="43"/>
                    <a:pt x="2626" y="45"/>
                  </a:cubicBezTo>
                  <a:cubicBezTo>
                    <a:pt x="2680" y="46"/>
                    <a:pt x="2670" y="43"/>
                    <a:pt x="2702" y="43"/>
                  </a:cubicBezTo>
                  <a:cubicBezTo>
                    <a:pt x="2729" y="45"/>
                    <a:pt x="2705" y="45"/>
                    <a:pt x="2741" y="46"/>
                  </a:cubicBezTo>
                  <a:cubicBezTo>
                    <a:pt x="2712" y="46"/>
                    <a:pt x="2608" y="48"/>
                    <a:pt x="2576" y="46"/>
                  </a:cubicBezTo>
                  <a:lnTo>
                    <a:pt x="2587" y="45"/>
                  </a:lnTo>
                  <a:cubicBezTo>
                    <a:pt x="2536" y="44"/>
                    <a:pt x="2526" y="39"/>
                    <a:pt x="2441" y="42"/>
                  </a:cubicBezTo>
                  <a:lnTo>
                    <a:pt x="2400" y="43"/>
                  </a:lnTo>
                  <a:cubicBezTo>
                    <a:pt x="2402" y="43"/>
                    <a:pt x="2402" y="43"/>
                    <a:pt x="2403" y="43"/>
                  </a:cubicBezTo>
                  <a:cubicBezTo>
                    <a:pt x="2336" y="43"/>
                    <a:pt x="2354" y="40"/>
                    <a:pt x="2280" y="42"/>
                  </a:cubicBezTo>
                  <a:cubicBezTo>
                    <a:pt x="2286" y="42"/>
                    <a:pt x="2283" y="42"/>
                    <a:pt x="2288" y="42"/>
                  </a:cubicBezTo>
                  <a:cubicBezTo>
                    <a:pt x="2246" y="40"/>
                    <a:pt x="2204" y="43"/>
                    <a:pt x="2172" y="44"/>
                  </a:cubicBezTo>
                  <a:cubicBezTo>
                    <a:pt x="2153" y="42"/>
                    <a:pt x="2177" y="42"/>
                    <a:pt x="2189" y="40"/>
                  </a:cubicBezTo>
                  <a:cubicBezTo>
                    <a:pt x="2115" y="40"/>
                    <a:pt x="2035" y="43"/>
                    <a:pt x="1989" y="45"/>
                  </a:cubicBezTo>
                  <a:lnTo>
                    <a:pt x="1941" y="44"/>
                  </a:lnTo>
                  <a:cubicBezTo>
                    <a:pt x="1969" y="43"/>
                    <a:pt x="2004" y="41"/>
                    <a:pt x="1995" y="40"/>
                  </a:cubicBezTo>
                  <a:cubicBezTo>
                    <a:pt x="1969" y="41"/>
                    <a:pt x="1974" y="42"/>
                    <a:pt x="1937" y="41"/>
                  </a:cubicBezTo>
                  <a:cubicBezTo>
                    <a:pt x="1943" y="40"/>
                    <a:pt x="1959" y="39"/>
                    <a:pt x="1976" y="37"/>
                  </a:cubicBezTo>
                  <a:cubicBezTo>
                    <a:pt x="1900" y="35"/>
                    <a:pt x="1959" y="42"/>
                    <a:pt x="1905" y="38"/>
                  </a:cubicBezTo>
                  <a:cubicBezTo>
                    <a:pt x="1881" y="38"/>
                    <a:pt x="1867" y="40"/>
                    <a:pt x="1865" y="41"/>
                  </a:cubicBezTo>
                  <a:lnTo>
                    <a:pt x="1821" y="39"/>
                  </a:lnTo>
                  <a:cubicBezTo>
                    <a:pt x="1816" y="41"/>
                    <a:pt x="1762" y="41"/>
                    <a:pt x="1727" y="42"/>
                  </a:cubicBezTo>
                  <a:cubicBezTo>
                    <a:pt x="1722" y="42"/>
                    <a:pt x="1755" y="44"/>
                    <a:pt x="1769" y="43"/>
                  </a:cubicBezTo>
                  <a:cubicBezTo>
                    <a:pt x="1766" y="44"/>
                    <a:pt x="1728" y="45"/>
                    <a:pt x="1704" y="45"/>
                  </a:cubicBezTo>
                  <a:cubicBezTo>
                    <a:pt x="1695" y="41"/>
                    <a:pt x="1546" y="46"/>
                    <a:pt x="1574" y="41"/>
                  </a:cubicBezTo>
                  <a:cubicBezTo>
                    <a:pt x="1466" y="42"/>
                    <a:pt x="1313" y="43"/>
                    <a:pt x="1241" y="44"/>
                  </a:cubicBezTo>
                  <a:cubicBezTo>
                    <a:pt x="1218" y="43"/>
                    <a:pt x="1170" y="43"/>
                    <a:pt x="1198" y="41"/>
                  </a:cubicBezTo>
                  <a:cubicBezTo>
                    <a:pt x="1111" y="41"/>
                    <a:pt x="1066" y="45"/>
                    <a:pt x="979" y="44"/>
                  </a:cubicBezTo>
                  <a:cubicBezTo>
                    <a:pt x="972" y="44"/>
                    <a:pt x="1018" y="44"/>
                    <a:pt x="1015" y="43"/>
                  </a:cubicBezTo>
                  <a:cubicBezTo>
                    <a:pt x="958" y="44"/>
                    <a:pt x="912" y="41"/>
                    <a:pt x="824" y="42"/>
                  </a:cubicBezTo>
                  <a:cubicBezTo>
                    <a:pt x="839" y="42"/>
                    <a:pt x="843" y="41"/>
                    <a:pt x="845" y="41"/>
                  </a:cubicBezTo>
                  <a:cubicBezTo>
                    <a:pt x="847" y="41"/>
                    <a:pt x="809" y="42"/>
                    <a:pt x="786" y="43"/>
                  </a:cubicBezTo>
                  <a:cubicBezTo>
                    <a:pt x="773" y="42"/>
                    <a:pt x="803" y="42"/>
                    <a:pt x="796" y="42"/>
                  </a:cubicBezTo>
                  <a:cubicBezTo>
                    <a:pt x="626" y="40"/>
                    <a:pt x="496" y="45"/>
                    <a:pt x="327" y="44"/>
                  </a:cubicBezTo>
                  <a:cubicBezTo>
                    <a:pt x="376" y="44"/>
                    <a:pt x="394" y="42"/>
                    <a:pt x="394" y="41"/>
                  </a:cubicBezTo>
                  <a:lnTo>
                    <a:pt x="347" y="41"/>
                  </a:lnTo>
                  <a:cubicBezTo>
                    <a:pt x="329" y="42"/>
                    <a:pt x="293" y="42"/>
                    <a:pt x="263" y="43"/>
                  </a:cubicBezTo>
                  <a:cubicBezTo>
                    <a:pt x="260" y="42"/>
                    <a:pt x="245" y="42"/>
                    <a:pt x="260" y="41"/>
                  </a:cubicBezTo>
                  <a:cubicBezTo>
                    <a:pt x="167" y="38"/>
                    <a:pt x="114" y="45"/>
                    <a:pt x="0" y="44"/>
                  </a:cubicBezTo>
                  <a:lnTo>
                    <a:pt x="138" y="39"/>
                  </a:lnTo>
                  <a:lnTo>
                    <a:pt x="104" y="37"/>
                  </a:lnTo>
                  <a:lnTo>
                    <a:pt x="165" y="35"/>
                  </a:lnTo>
                  <a:cubicBezTo>
                    <a:pt x="129" y="33"/>
                    <a:pt x="97" y="36"/>
                    <a:pt x="92" y="34"/>
                  </a:cubicBezTo>
                  <a:cubicBezTo>
                    <a:pt x="100" y="34"/>
                    <a:pt x="119" y="34"/>
                    <a:pt x="119" y="33"/>
                  </a:cubicBezTo>
                  <a:cubicBezTo>
                    <a:pt x="84" y="32"/>
                    <a:pt x="82" y="34"/>
                    <a:pt x="55" y="34"/>
                  </a:cubicBezTo>
                  <a:cubicBezTo>
                    <a:pt x="125" y="30"/>
                    <a:pt x="260" y="31"/>
                    <a:pt x="333" y="30"/>
                  </a:cubicBezTo>
                  <a:cubicBezTo>
                    <a:pt x="345" y="30"/>
                    <a:pt x="324" y="31"/>
                    <a:pt x="322" y="31"/>
                  </a:cubicBezTo>
                  <a:cubicBezTo>
                    <a:pt x="351" y="31"/>
                    <a:pt x="369" y="32"/>
                    <a:pt x="407" y="32"/>
                  </a:cubicBezTo>
                  <a:cubicBezTo>
                    <a:pt x="430" y="30"/>
                    <a:pt x="389" y="30"/>
                    <a:pt x="371" y="30"/>
                  </a:cubicBezTo>
                  <a:cubicBezTo>
                    <a:pt x="373" y="29"/>
                    <a:pt x="382" y="29"/>
                    <a:pt x="403" y="29"/>
                  </a:cubicBezTo>
                  <a:cubicBezTo>
                    <a:pt x="408" y="31"/>
                    <a:pt x="516" y="30"/>
                    <a:pt x="543" y="32"/>
                  </a:cubicBezTo>
                  <a:cubicBezTo>
                    <a:pt x="653" y="32"/>
                    <a:pt x="525" y="27"/>
                    <a:pt x="633" y="28"/>
                  </a:cubicBezTo>
                  <a:lnTo>
                    <a:pt x="665" y="30"/>
                  </a:lnTo>
                  <a:cubicBezTo>
                    <a:pt x="727" y="29"/>
                    <a:pt x="808" y="27"/>
                    <a:pt x="878" y="28"/>
                  </a:cubicBezTo>
                  <a:lnTo>
                    <a:pt x="864" y="28"/>
                  </a:lnTo>
                  <a:cubicBezTo>
                    <a:pt x="854" y="29"/>
                    <a:pt x="870" y="29"/>
                    <a:pt x="877" y="30"/>
                  </a:cubicBezTo>
                  <a:cubicBezTo>
                    <a:pt x="931" y="31"/>
                    <a:pt x="979" y="28"/>
                    <a:pt x="1011" y="30"/>
                  </a:cubicBezTo>
                  <a:cubicBezTo>
                    <a:pt x="1072" y="28"/>
                    <a:pt x="1173" y="26"/>
                    <a:pt x="1243" y="25"/>
                  </a:cubicBezTo>
                  <a:cubicBezTo>
                    <a:pt x="1262" y="28"/>
                    <a:pt x="1152" y="28"/>
                    <a:pt x="1123" y="30"/>
                  </a:cubicBezTo>
                  <a:lnTo>
                    <a:pt x="1187" y="30"/>
                  </a:lnTo>
                  <a:cubicBezTo>
                    <a:pt x="1147" y="30"/>
                    <a:pt x="1132" y="31"/>
                    <a:pt x="1108" y="32"/>
                  </a:cubicBezTo>
                  <a:cubicBezTo>
                    <a:pt x="1164" y="33"/>
                    <a:pt x="1182" y="30"/>
                    <a:pt x="1235" y="30"/>
                  </a:cubicBezTo>
                  <a:cubicBezTo>
                    <a:pt x="1231" y="30"/>
                    <a:pt x="1238" y="31"/>
                    <a:pt x="1262" y="31"/>
                  </a:cubicBezTo>
                  <a:lnTo>
                    <a:pt x="1269" y="29"/>
                  </a:lnTo>
                  <a:cubicBezTo>
                    <a:pt x="1269" y="29"/>
                    <a:pt x="1272" y="29"/>
                    <a:pt x="1280" y="29"/>
                  </a:cubicBezTo>
                  <a:lnTo>
                    <a:pt x="1373" y="28"/>
                  </a:lnTo>
                  <a:cubicBezTo>
                    <a:pt x="1353" y="27"/>
                    <a:pt x="1352" y="26"/>
                    <a:pt x="1328" y="26"/>
                  </a:cubicBezTo>
                  <a:cubicBezTo>
                    <a:pt x="1337" y="27"/>
                    <a:pt x="1316" y="27"/>
                    <a:pt x="1292" y="27"/>
                  </a:cubicBezTo>
                  <a:cubicBezTo>
                    <a:pt x="1313" y="26"/>
                    <a:pt x="1269" y="26"/>
                    <a:pt x="1269" y="25"/>
                  </a:cubicBezTo>
                  <a:cubicBezTo>
                    <a:pt x="1318" y="25"/>
                    <a:pt x="1377" y="25"/>
                    <a:pt x="1409" y="24"/>
                  </a:cubicBezTo>
                  <a:lnTo>
                    <a:pt x="1419" y="26"/>
                  </a:lnTo>
                  <a:lnTo>
                    <a:pt x="1546" y="26"/>
                  </a:lnTo>
                  <a:lnTo>
                    <a:pt x="1536" y="27"/>
                  </a:lnTo>
                  <a:cubicBezTo>
                    <a:pt x="1591" y="27"/>
                    <a:pt x="1646" y="26"/>
                    <a:pt x="1695" y="28"/>
                  </a:cubicBezTo>
                  <a:cubicBezTo>
                    <a:pt x="1745" y="26"/>
                    <a:pt x="1807" y="24"/>
                    <a:pt x="1848" y="22"/>
                  </a:cubicBezTo>
                  <a:cubicBezTo>
                    <a:pt x="1869" y="20"/>
                    <a:pt x="1993" y="25"/>
                    <a:pt x="2049" y="21"/>
                  </a:cubicBezTo>
                  <a:cubicBezTo>
                    <a:pt x="2052" y="22"/>
                    <a:pt x="2010" y="23"/>
                    <a:pt x="1991" y="24"/>
                  </a:cubicBezTo>
                  <a:cubicBezTo>
                    <a:pt x="2028" y="24"/>
                    <a:pt x="2058" y="22"/>
                    <a:pt x="2070" y="24"/>
                  </a:cubicBezTo>
                  <a:cubicBezTo>
                    <a:pt x="1986" y="23"/>
                    <a:pt x="2074" y="26"/>
                    <a:pt x="2037" y="27"/>
                  </a:cubicBezTo>
                  <a:cubicBezTo>
                    <a:pt x="2076" y="27"/>
                    <a:pt x="2117" y="26"/>
                    <a:pt x="2136" y="25"/>
                  </a:cubicBezTo>
                  <a:cubicBezTo>
                    <a:pt x="2073" y="25"/>
                    <a:pt x="2158" y="22"/>
                    <a:pt x="2094" y="23"/>
                  </a:cubicBezTo>
                  <a:cubicBezTo>
                    <a:pt x="2144" y="21"/>
                    <a:pt x="2211" y="20"/>
                    <a:pt x="2270" y="21"/>
                  </a:cubicBezTo>
                  <a:cubicBezTo>
                    <a:pt x="2270" y="22"/>
                    <a:pt x="2277" y="22"/>
                    <a:pt x="2299" y="23"/>
                  </a:cubicBezTo>
                  <a:lnTo>
                    <a:pt x="2317" y="21"/>
                  </a:lnTo>
                  <a:cubicBezTo>
                    <a:pt x="2344" y="21"/>
                    <a:pt x="2263" y="23"/>
                    <a:pt x="2319" y="23"/>
                  </a:cubicBezTo>
                  <a:cubicBezTo>
                    <a:pt x="2376" y="21"/>
                    <a:pt x="2491" y="25"/>
                    <a:pt x="2516" y="20"/>
                  </a:cubicBezTo>
                  <a:cubicBezTo>
                    <a:pt x="2560" y="22"/>
                    <a:pt x="2433" y="22"/>
                    <a:pt x="2499" y="24"/>
                  </a:cubicBezTo>
                  <a:cubicBezTo>
                    <a:pt x="2461" y="26"/>
                    <a:pt x="2408" y="24"/>
                    <a:pt x="2396" y="26"/>
                  </a:cubicBezTo>
                  <a:cubicBezTo>
                    <a:pt x="2433" y="26"/>
                    <a:pt x="2409" y="28"/>
                    <a:pt x="2433" y="28"/>
                  </a:cubicBezTo>
                  <a:lnTo>
                    <a:pt x="2475" y="27"/>
                  </a:lnTo>
                  <a:lnTo>
                    <a:pt x="2466" y="27"/>
                  </a:lnTo>
                  <a:cubicBezTo>
                    <a:pt x="2536" y="24"/>
                    <a:pt x="2647" y="25"/>
                    <a:pt x="2737" y="25"/>
                  </a:cubicBezTo>
                  <a:cubicBezTo>
                    <a:pt x="2812" y="22"/>
                    <a:pt x="2865" y="19"/>
                    <a:pt x="2956" y="19"/>
                  </a:cubicBezTo>
                  <a:cubicBezTo>
                    <a:pt x="2929" y="20"/>
                    <a:pt x="3031" y="20"/>
                    <a:pt x="2974" y="23"/>
                  </a:cubicBezTo>
                  <a:cubicBezTo>
                    <a:pt x="3016" y="24"/>
                    <a:pt x="3058" y="22"/>
                    <a:pt x="3058" y="21"/>
                  </a:cubicBezTo>
                  <a:cubicBezTo>
                    <a:pt x="3021" y="21"/>
                    <a:pt x="3045" y="21"/>
                    <a:pt x="3014" y="21"/>
                  </a:cubicBezTo>
                  <a:cubicBezTo>
                    <a:pt x="3035" y="19"/>
                    <a:pt x="3084" y="19"/>
                    <a:pt x="3104" y="20"/>
                  </a:cubicBezTo>
                  <a:cubicBezTo>
                    <a:pt x="3094" y="20"/>
                    <a:pt x="3098" y="20"/>
                    <a:pt x="3096" y="21"/>
                  </a:cubicBezTo>
                  <a:cubicBezTo>
                    <a:pt x="3140" y="21"/>
                    <a:pt x="3117" y="19"/>
                    <a:pt x="3149" y="19"/>
                  </a:cubicBezTo>
                  <a:cubicBezTo>
                    <a:pt x="3159" y="20"/>
                    <a:pt x="3220" y="19"/>
                    <a:pt x="3249" y="20"/>
                  </a:cubicBezTo>
                  <a:lnTo>
                    <a:pt x="3291" y="17"/>
                  </a:lnTo>
                  <a:cubicBezTo>
                    <a:pt x="3268" y="19"/>
                    <a:pt x="3332" y="18"/>
                    <a:pt x="3338" y="19"/>
                  </a:cubicBezTo>
                  <a:cubicBezTo>
                    <a:pt x="3369" y="18"/>
                    <a:pt x="3394" y="16"/>
                    <a:pt x="3440" y="16"/>
                  </a:cubicBezTo>
                  <a:cubicBezTo>
                    <a:pt x="3421" y="17"/>
                    <a:pt x="3483" y="17"/>
                    <a:pt x="3483" y="19"/>
                  </a:cubicBezTo>
                  <a:cubicBezTo>
                    <a:pt x="3562" y="21"/>
                    <a:pt x="3614" y="14"/>
                    <a:pt x="3689" y="17"/>
                  </a:cubicBezTo>
                  <a:cubicBezTo>
                    <a:pt x="3687" y="17"/>
                    <a:pt x="3672" y="18"/>
                    <a:pt x="3694" y="19"/>
                  </a:cubicBezTo>
                  <a:cubicBezTo>
                    <a:pt x="3711" y="18"/>
                    <a:pt x="3741" y="18"/>
                    <a:pt x="3760" y="18"/>
                  </a:cubicBezTo>
                  <a:lnTo>
                    <a:pt x="3759" y="18"/>
                  </a:lnTo>
                  <a:lnTo>
                    <a:pt x="3760" y="18"/>
                  </a:lnTo>
                  <a:cubicBezTo>
                    <a:pt x="3769" y="18"/>
                    <a:pt x="3775" y="18"/>
                    <a:pt x="3775" y="17"/>
                  </a:cubicBezTo>
                  <a:cubicBezTo>
                    <a:pt x="3807" y="15"/>
                    <a:pt x="3823" y="14"/>
                    <a:pt x="3885" y="12"/>
                  </a:cubicBezTo>
                  <a:cubicBezTo>
                    <a:pt x="3881" y="10"/>
                    <a:pt x="3828" y="11"/>
                    <a:pt x="3805" y="12"/>
                  </a:cubicBezTo>
                  <a:lnTo>
                    <a:pt x="3786" y="14"/>
                  </a:lnTo>
                  <a:cubicBezTo>
                    <a:pt x="3767" y="11"/>
                    <a:pt x="3730" y="14"/>
                    <a:pt x="3715" y="13"/>
                  </a:cubicBezTo>
                  <a:cubicBezTo>
                    <a:pt x="3753" y="10"/>
                    <a:pt x="3860" y="11"/>
                    <a:pt x="3924" y="8"/>
                  </a:cubicBezTo>
                  <a:cubicBezTo>
                    <a:pt x="3885" y="6"/>
                    <a:pt x="3800" y="5"/>
                    <a:pt x="3725" y="6"/>
                  </a:cubicBezTo>
                  <a:lnTo>
                    <a:pt x="3758" y="7"/>
                  </a:lnTo>
                  <a:lnTo>
                    <a:pt x="3719" y="7"/>
                  </a:lnTo>
                  <a:lnTo>
                    <a:pt x="3757" y="9"/>
                  </a:lnTo>
                  <a:lnTo>
                    <a:pt x="3654" y="9"/>
                  </a:lnTo>
                  <a:cubicBezTo>
                    <a:pt x="3693" y="9"/>
                    <a:pt x="3709" y="12"/>
                    <a:pt x="3687" y="11"/>
                  </a:cubicBezTo>
                  <a:cubicBezTo>
                    <a:pt x="3643" y="10"/>
                    <a:pt x="3641" y="13"/>
                    <a:pt x="3608" y="13"/>
                  </a:cubicBezTo>
                  <a:cubicBezTo>
                    <a:pt x="3626" y="13"/>
                    <a:pt x="3650" y="13"/>
                    <a:pt x="3635" y="14"/>
                  </a:cubicBezTo>
                  <a:cubicBezTo>
                    <a:pt x="3569" y="12"/>
                    <a:pt x="3551" y="13"/>
                    <a:pt x="3492" y="11"/>
                  </a:cubicBezTo>
                  <a:cubicBezTo>
                    <a:pt x="3499" y="14"/>
                    <a:pt x="3417" y="11"/>
                    <a:pt x="3408" y="14"/>
                  </a:cubicBezTo>
                  <a:lnTo>
                    <a:pt x="3436" y="14"/>
                  </a:lnTo>
                  <a:lnTo>
                    <a:pt x="3377" y="16"/>
                  </a:lnTo>
                  <a:cubicBezTo>
                    <a:pt x="3323" y="14"/>
                    <a:pt x="3425" y="14"/>
                    <a:pt x="3343" y="12"/>
                  </a:cubicBezTo>
                  <a:cubicBezTo>
                    <a:pt x="3266" y="12"/>
                    <a:pt x="3268" y="15"/>
                    <a:pt x="3208" y="15"/>
                  </a:cubicBezTo>
                  <a:cubicBezTo>
                    <a:pt x="3228" y="14"/>
                    <a:pt x="3276" y="12"/>
                    <a:pt x="3324" y="12"/>
                  </a:cubicBezTo>
                  <a:lnTo>
                    <a:pt x="3295" y="11"/>
                  </a:lnTo>
                  <a:cubicBezTo>
                    <a:pt x="3310" y="10"/>
                    <a:pt x="3377" y="10"/>
                    <a:pt x="3410" y="10"/>
                  </a:cubicBezTo>
                  <a:cubicBezTo>
                    <a:pt x="3355" y="12"/>
                    <a:pt x="3436" y="11"/>
                    <a:pt x="3461" y="12"/>
                  </a:cubicBezTo>
                  <a:cubicBezTo>
                    <a:pt x="3466" y="10"/>
                    <a:pt x="3431" y="11"/>
                    <a:pt x="3472" y="9"/>
                  </a:cubicBezTo>
                  <a:cubicBezTo>
                    <a:pt x="3433" y="9"/>
                    <a:pt x="3427" y="9"/>
                    <a:pt x="3378" y="9"/>
                  </a:cubicBezTo>
                  <a:cubicBezTo>
                    <a:pt x="3485" y="9"/>
                    <a:pt x="3474" y="3"/>
                    <a:pt x="3568" y="4"/>
                  </a:cubicBezTo>
                  <a:cubicBezTo>
                    <a:pt x="3525" y="4"/>
                    <a:pt x="3584" y="6"/>
                    <a:pt x="3589" y="7"/>
                  </a:cubicBezTo>
                  <a:lnTo>
                    <a:pt x="3667" y="6"/>
                  </a:lnTo>
                  <a:lnTo>
                    <a:pt x="3652" y="4"/>
                  </a:lnTo>
                  <a:cubicBezTo>
                    <a:pt x="3707" y="3"/>
                    <a:pt x="3726" y="8"/>
                    <a:pt x="3789" y="5"/>
                  </a:cubicBezTo>
                  <a:cubicBezTo>
                    <a:pt x="3797" y="4"/>
                    <a:pt x="3733" y="4"/>
                    <a:pt x="3745" y="4"/>
                  </a:cubicBezTo>
                  <a:cubicBezTo>
                    <a:pt x="3831" y="3"/>
                    <a:pt x="3862" y="6"/>
                    <a:pt x="3939" y="8"/>
                  </a:cubicBezTo>
                  <a:cubicBezTo>
                    <a:pt x="3944" y="7"/>
                    <a:pt x="3943" y="6"/>
                    <a:pt x="3970" y="4"/>
                  </a:cubicBezTo>
                  <a:cubicBezTo>
                    <a:pt x="3961" y="6"/>
                    <a:pt x="3981" y="7"/>
                    <a:pt x="3951" y="8"/>
                  </a:cubicBezTo>
                  <a:cubicBezTo>
                    <a:pt x="3976" y="8"/>
                    <a:pt x="4007" y="7"/>
                    <a:pt x="4029" y="7"/>
                  </a:cubicBezTo>
                  <a:cubicBezTo>
                    <a:pt x="3976" y="6"/>
                    <a:pt x="4051" y="4"/>
                    <a:pt x="4061" y="4"/>
                  </a:cubicBezTo>
                  <a:cubicBezTo>
                    <a:pt x="4089" y="4"/>
                    <a:pt x="4053" y="5"/>
                    <a:pt x="4036" y="5"/>
                  </a:cubicBezTo>
                  <a:cubicBezTo>
                    <a:pt x="4058" y="6"/>
                    <a:pt x="4084" y="8"/>
                    <a:pt x="4097" y="6"/>
                  </a:cubicBezTo>
                  <a:cubicBezTo>
                    <a:pt x="4098" y="7"/>
                    <a:pt x="4035" y="10"/>
                    <a:pt x="3994" y="11"/>
                  </a:cubicBezTo>
                  <a:lnTo>
                    <a:pt x="4021" y="11"/>
                  </a:lnTo>
                  <a:cubicBezTo>
                    <a:pt x="4002" y="12"/>
                    <a:pt x="3999" y="12"/>
                    <a:pt x="3971" y="11"/>
                  </a:cubicBezTo>
                  <a:cubicBezTo>
                    <a:pt x="3998" y="13"/>
                    <a:pt x="3995" y="14"/>
                    <a:pt x="3989" y="15"/>
                  </a:cubicBezTo>
                  <a:cubicBezTo>
                    <a:pt x="3986" y="15"/>
                    <a:pt x="3991" y="15"/>
                    <a:pt x="3988" y="15"/>
                  </a:cubicBezTo>
                  <a:cubicBezTo>
                    <a:pt x="3966" y="14"/>
                    <a:pt x="3949" y="15"/>
                    <a:pt x="3954" y="16"/>
                  </a:cubicBezTo>
                  <a:cubicBezTo>
                    <a:pt x="3934" y="18"/>
                    <a:pt x="3985" y="17"/>
                    <a:pt x="4000" y="18"/>
                  </a:cubicBezTo>
                  <a:lnTo>
                    <a:pt x="4033" y="18"/>
                  </a:lnTo>
                  <a:lnTo>
                    <a:pt x="4149" y="10"/>
                  </a:lnTo>
                  <a:cubicBezTo>
                    <a:pt x="4198" y="9"/>
                    <a:pt x="4220" y="11"/>
                    <a:pt x="4257" y="12"/>
                  </a:cubicBezTo>
                  <a:lnTo>
                    <a:pt x="4267" y="10"/>
                  </a:lnTo>
                  <a:cubicBezTo>
                    <a:pt x="4310" y="10"/>
                    <a:pt x="4351" y="11"/>
                    <a:pt x="4323" y="13"/>
                  </a:cubicBezTo>
                  <a:cubicBezTo>
                    <a:pt x="4322" y="13"/>
                    <a:pt x="4316" y="13"/>
                    <a:pt x="4307" y="13"/>
                  </a:cubicBezTo>
                  <a:cubicBezTo>
                    <a:pt x="4305" y="13"/>
                    <a:pt x="4303" y="13"/>
                    <a:pt x="4301" y="13"/>
                  </a:cubicBezTo>
                  <a:lnTo>
                    <a:pt x="4298" y="14"/>
                  </a:lnTo>
                  <a:lnTo>
                    <a:pt x="4376" y="12"/>
                  </a:lnTo>
                  <a:cubicBezTo>
                    <a:pt x="4298" y="15"/>
                    <a:pt x="4372" y="16"/>
                    <a:pt x="4359" y="19"/>
                  </a:cubicBezTo>
                  <a:lnTo>
                    <a:pt x="4438" y="18"/>
                  </a:lnTo>
                  <a:cubicBezTo>
                    <a:pt x="4390" y="17"/>
                    <a:pt x="4437" y="16"/>
                    <a:pt x="4454" y="16"/>
                  </a:cubicBezTo>
                  <a:cubicBezTo>
                    <a:pt x="4458" y="18"/>
                    <a:pt x="4517" y="16"/>
                    <a:pt x="4545" y="16"/>
                  </a:cubicBezTo>
                  <a:lnTo>
                    <a:pt x="4543" y="16"/>
                  </a:lnTo>
                  <a:cubicBezTo>
                    <a:pt x="4568" y="17"/>
                    <a:pt x="4613" y="17"/>
                    <a:pt x="4645" y="16"/>
                  </a:cubicBezTo>
                  <a:cubicBezTo>
                    <a:pt x="4643" y="16"/>
                    <a:pt x="4684" y="12"/>
                    <a:pt x="4704" y="10"/>
                  </a:cubicBezTo>
                  <a:cubicBezTo>
                    <a:pt x="4649" y="10"/>
                    <a:pt x="4682" y="9"/>
                    <a:pt x="4677" y="8"/>
                  </a:cubicBezTo>
                  <a:cubicBezTo>
                    <a:pt x="4683" y="8"/>
                    <a:pt x="4693" y="8"/>
                    <a:pt x="4694" y="8"/>
                  </a:cubicBezTo>
                  <a:cubicBezTo>
                    <a:pt x="4702" y="7"/>
                    <a:pt x="4684" y="7"/>
                    <a:pt x="4682" y="6"/>
                  </a:cubicBezTo>
                  <a:cubicBezTo>
                    <a:pt x="4624" y="7"/>
                    <a:pt x="4564" y="8"/>
                    <a:pt x="4541" y="10"/>
                  </a:cubicBezTo>
                  <a:cubicBezTo>
                    <a:pt x="4558" y="12"/>
                    <a:pt x="4571" y="9"/>
                    <a:pt x="4591" y="10"/>
                  </a:cubicBezTo>
                  <a:cubicBezTo>
                    <a:pt x="4562" y="12"/>
                    <a:pt x="4525" y="11"/>
                    <a:pt x="4477" y="11"/>
                  </a:cubicBezTo>
                  <a:lnTo>
                    <a:pt x="4461" y="10"/>
                  </a:lnTo>
                  <a:lnTo>
                    <a:pt x="4412" y="11"/>
                  </a:lnTo>
                  <a:cubicBezTo>
                    <a:pt x="4432" y="10"/>
                    <a:pt x="4420" y="8"/>
                    <a:pt x="4471" y="8"/>
                  </a:cubicBezTo>
                  <a:cubicBezTo>
                    <a:pt x="4465" y="6"/>
                    <a:pt x="4421" y="8"/>
                    <a:pt x="4389" y="8"/>
                  </a:cubicBezTo>
                  <a:lnTo>
                    <a:pt x="4373" y="10"/>
                  </a:lnTo>
                  <a:cubicBezTo>
                    <a:pt x="4380" y="9"/>
                    <a:pt x="4313" y="9"/>
                    <a:pt x="4360" y="7"/>
                  </a:cubicBezTo>
                  <a:lnTo>
                    <a:pt x="4438" y="5"/>
                  </a:lnTo>
                  <a:lnTo>
                    <a:pt x="4416" y="4"/>
                  </a:lnTo>
                  <a:lnTo>
                    <a:pt x="4481" y="4"/>
                  </a:lnTo>
                  <a:lnTo>
                    <a:pt x="4466" y="4"/>
                  </a:lnTo>
                  <a:cubicBezTo>
                    <a:pt x="4571" y="4"/>
                    <a:pt x="4497" y="8"/>
                    <a:pt x="4603" y="6"/>
                  </a:cubicBezTo>
                  <a:cubicBezTo>
                    <a:pt x="4636" y="4"/>
                    <a:pt x="4671" y="4"/>
                    <a:pt x="4736" y="4"/>
                  </a:cubicBezTo>
                  <a:cubicBezTo>
                    <a:pt x="4689" y="4"/>
                    <a:pt x="4731" y="5"/>
                    <a:pt x="4714" y="7"/>
                  </a:cubicBezTo>
                  <a:cubicBezTo>
                    <a:pt x="4761" y="8"/>
                    <a:pt x="4777" y="6"/>
                    <a:pt x="4802" y="4"/>
                  </a:cubicBezTo>
                  <a:cubicBezTo>
                    <a:pt x="4814" y="6"/>
                    <a:pt x="4823" y="7"/>
                    <a:pt x="4780" y="7"/>
                  </a:cubicBezTo>
                  <a:cubicBezTo>
                    <a:pt x="4775" y="10"/>
                    <a:pt x="4837" y="6"/>
                    <a:pt x="4840" y="9"/>
                  </a:cubicBezTo>
                  <a:cubicBezTo>
                    <a:pt x="4982" y="9"/>
                    <a:pt x="4954" y="0"/>
                    <a:pt x="5119" y="4"/>
                  </a:cubicBezTo>
                  <a:lnTo>
                    <a:pt x="5113" y="4"/>
                  </a:lnTo>
                  <a:cubicBezTo>
                    <a:pt x="5218" y="4"/>
                    <a:pt x="5279" y="4"/>
                    <a:pt x="5376" y="4"/>
                  </a:cubicBezTo>
                  <a:lnTo>
                    <a:pt x="5452" y="6"/>
                  </a:lnTo>
                  <a:cubicBezTo>
                    <a:pt x="5435" y="6"/>
                    <a:pt x="5389" y="9"/>
                    <a:pt x="5411" y="10"/>
                  </a:cubicBezTo>
                  <a:cubicBezTo>
                    <a:pt x="5373" y="7"/>
                    <a:pt x="5334" y="8"/>
                    <a:pt x="5294" y="7"/>
                  </a:cubicBezTo>
                  <a:cubicBezTo>
                    <a:pt x="5290" y="7"/>
                    <a:pt x="5306" y="8"/>
                    <a:pt x="5313" y="9"/>
                  </a:cubicBezTo>
                  <a:cubicBezTo>
                    <a:pt x="5289" y="9"/>
                    <a:pt x="5277" y="7"/>
                    <a:pt x="5245" y="8"/>
                  </a:cubicBezTo>
                  <a:cubicBezTo>
                    <a:pt x="5246" y="8"/>
                    <a:pt x="5281" y="9"/>
                    <a:pt x="5255" y="9"/>
                  </a:cubicBezTo>
                  <a:lnTo>
                    <a:pt x="5211" y="8"/>
                  </a:lnTo>
                  <a:cubicBezTo>
                    <a:pt x="5153" y="9"/>
                    <a:pt x="5183" y="12"/>
                    <a:pt x="5114" y="11"/>
                  </a:cubicBezTo>
                  <a:cubicBezTo>
                    <a:pt x="5127" y="10"/>
                    <a:pt x="5153" y="7"/>
                    <a:pt x="5180" y="7"/>
                  </a:cubicBezTo>
                  <a:cubicBezTo>
                    <a:pt x="5148" y="6"/>
                    <a:pt x="5221" y="6"/>
                    <a:pt x="5193" y="5"/>
                  </a:cubicBezTo>
                  <a:cubicBezTo>
                    <a:pt x="5148" y="7"/>
                    <a:pt x="5126" y="5"/>
                    <a:pt x="5066" y="7"/>
                  </a:cubicBezTo>
                  <a:cubicBezTo>
                    <a:pt x="5073" y="7"/>
                    <a:pt x="5075" y="6"/>
                    <a:pt x="5090" y="6"/>
                  </a:cubicBezTo>
                  <a:lnTo>
                    <a:pt x="5003" y="5"/>
                  </a:lnTo>
                  <a:cubicBezTo>
                    <a:pt x="5024" y="6"/>
                    <a:pt x="4931" y="7"/>
                    <a:pt x="4939" y="9"/>
                  </a:cubicBezTo>
                  <a:cubicBezTo>
                    <a:pt x="5032" y="10"/>
                    <a:pt x="5005" y="8"/>
                    <a:pt x="5110" y="9"/>
                  </a:cubicBezTo>
                  <a:cubicBezTo>
                    <a:pt x="5080" y="10"/>
                    <a:pt x="5042" y="12"/>
                    <a:pt x="5024" y="14"/>
                  </a:cubicBezTo>
                  <a:cubicBezTo>
                    <a:pt x="5023" y="14"/>
                    <a:pt x="5021" y="14"/>
                    <a:pt x="5018" y="14"/>
                  </a:cubicBezTo>
                  <a:cubicBezTo>
                    <a:pt x="5002" y="16"/>
                    <a:pt x="5018" y="17"/>
                    <a:pt x="5018" y="21"/>
                  </a:cubicBezTo>
                  <a:cubicBezTo>
                    <a:pt x="5066" y="18"/>
                    <a:pt x="5098" y="20"/>
                    <a:pt x="5155" y="19"/>
                  </a:cubicBezTo>
                  <a:cubicBezTo>
                    <a:pt x="5166" y="16"/>
                    <a:pt x="5122" y="16"/>
                    <a:pt x="5094" y="16"/>
                  </a:cubicBezTo>
                  <a:lnTo>
                    <a:pt x="5144" y="15"/>
                  </a:lnTo>
                  <a:lnTo>
                    <a:pt x="5134" y="16"/>
                  </a:lnTo>
                  <a:lnTo>
                    <a:pt x="5261" y="17"/>
                  </a:lnTo>
                  <a:cubicBezTo>
                    <a:pt x="5237" y="17"/>
                    <a:pt x="5229" y="18"/>
                    <a:pt x="5216" y="19"/>
                  </a:cubicBezTo>
                  <a:cubicBezTo>
                    <a:pt x="5233" y="19"/>
                    <a:pt x="5249" y="19"/>
                    <a:pt x="5266" y="20"/>
                  </a:cubicBezTo>
                  <a:cubicBezTo>
                    <a:pt x="5262" y="18"/>
                    <a:pt x="5265" y="17"/>
                    <a:pt x="5281" y="17"/>
                  </a:cubicBezTo>
                  <a:cubicBezTo>
                    <a:pt x="5362" y="17"/>
                    <a:pt x="5408" y="19"/>
                    <a:pt x="5438" y="21"/>
                  </a:cubicBezTo>
                  <a:lnTo>
                    <a:pt x="5447" y="21"/>
                  </a:lnTo>
                  <a:cubicBezTo>
                    <a:pt x="5434" y="19"/>
                    <a:pt x="5505" y="17"/>
                    <a:pt x="5531" y="15"/>
                  </a:cubicBezTo>
                  <a:cubicBezTo>
                    <a:pt x="5530" y="17"/>
                    <a:pt x="5573" y="16"/>
                    <a:pt x="5596" y="17"/>
                  </a:cubicBezTo>
                  <a:cubicBezTo>
                    <a:pt x="5609" y="15"/>
                    <a:pt x="5592" y="12"/>
                    <a:pt x="5564" y="10"/>
                  </a:cubicBezTo>
                  <a:cubicBezTo>
                    <a:pt x="5508" y="12"/>
                    <a:pt x="5533" y="12"/>
                    <a:pt x="5507" y="15"/>
                  </a:cubicBezTo>
                  <a:lnTo>
                    <a:pt x="5418" y="17"/>
                  </a:lnTo>
                  <a:lnTo>
                    <a:pt x="5438" y="15"/>
                  </a:lnTo>
                  <a:cubicBezTo>
                    <a:pt x="5394" y="15"/>
                    <a:pt x="5351" y="17"/>
                    <a:pt x="5354" y="15"/>
                  </a:cubicBezTo>
                  <a:cubicBezTo>
                    <a:pt x="5378" y="13"/>
                    <a:pt x="5416" y="14"/>
                    <a:pt x="5439" y="12"/>
                  </a:cubicBezTo>
                  <a:lnTo>
                    <a:pt x="5410" y="11"/>
                  </a:lnTo>
                  <a:cubicBezTo>
                    <a:pt x="5462" y="9"/>
                    <a:pt x="5437" y="14"/>
                    <a:pt x="5499" y="12"/>
                  </a:cubicBezTo>
                  <a:cubicBezTo>
                    <a:pt x="5476" y="10"/>
                    <a:pt x="5505" y="12"/>
                    <a:pt x="5532" y="10"/>
                  </a:cubicBezTo>
                  <a:cubicBezTo>
                    <a:pt x="5510" y="9"/>
                    <a:pt x="5422" y="11"/>
                    <a:pt x="5440" y="7"/>
                  </a:cubicBezTo>
                  <a:cubicBezTo>
                    <a:pt x="5473" y="6"/>
                    <a:pt x="5550" y="12"/>
                    <a:pt x="5593" y="8"/>
                  </a:cubicBezTo>
                  <a:lnTo>
                    <a:pt x="5590" y="8"/>
                  </a:lnTo>
                  <a:cubicBezTo>
                    <a:pt x="5654" y="9"/>
                    <a:pt x="5676" y="7"/>
                    <a:pt x="5700" y="5"/>
                  </a:cubicBezTo>
                  <a:cubicBezTo>
                    <a:pt x="5727" y="7"/>
                    <a:pt x="5764" y="5"/>
                    <a:pt x="5793" y="5"/>
                  </a:cubicBezTo>
                  <a:lnTo>
                    <a:pt x="5793" y="6"/>
                  </a:lnTo>
                  <a:lnTo>
                    <a:pt x="5834" y="5"/>
                  </a:lnTo>
                  <a:cubicBezTo>
                    <a:pt x="5814" y="7"/>
                    <a:pt x="5786" y="5"/>
                    <a:pt x="5750" y="6"/>
                  </a:cubicBezTo>
                  <a:lnTo>
                    <a:pt x="5755" y="8"/>
                  </a:lnTo>
                  <a:cubicBezTo>
                    <a:pt x="5714" y="5"/>
                    <a:pt x="5686" y="9"/>
                    <a:pt x="5655" y="10"/>
                  </a:cubicBezTo>
                  <a:cubicBezTo>
                    <a:pt x="5701" y="9"/>
                    <a:pt x="5785" y="11"/>
                    <a:pt x="5796" y="7"/>
                  </a:cubicBezTo>
                  <a:lnTo>
                    <a:pt x="5824" y="9"/>
                  </a:lnTo>
                  <a:lnTo>
                    <a:pt x="5838" y="8"/>
                  </a:lnTo>
                  <a:cubicBezTo>
                    <a:pt x="5859" y="10"/>
                    <a:pt x="5838" y="12"/>
                    <a:pt x="5796" y="13"/>
                  </a:cubicBezTo>
                  <a:cubicBezTo>
                    <a:pt x="5789" y="12"/>
                    <a:pt x="5786" y="12"/>
                    <a:pt x="5788" y="11"/>
                  </a:cubicBezTo>
                  <a:cubicBezTo>
                    <a:pt x="5769" y="12"/>
                    <a:pt x="5751" y="14"/>
                    <a:pt x="5705" y="13"/>
                  </a:cubicBezTo>
                  <a:lnTo>
                    <a:pt x="5730" y="12"/>
                  </a:lnTo>
                  <a:cubicBezTo>
                    <a:pt x="5672" y="12"/>
                    <a:pt x="5619" y="13"/>
                    <a:pt x="5600" y="15"/>
                  </a:cubicBezTo>
                  <a:cubicBezTo>
                    <a:pt x="5683" y="16"/>
                    <a:pt x="5765" y="16"/>
                    <a:pt x="5843" y="16"/>
                  </a:cubicBezTo>
                  <a:cubicBezTo>
                    <a:pt x="5866" y="11"/>
                    <a:pt x="5893" y="9"/>
                    <a:pt x="5905" y="5"/>
                  </a:cubicBezTo>
                  <a:cubicBezTo>
                    <a:pt x="5957" y="4"/>
                    <a:pt x="6029" y="4"/>
                    <a:pt x="6074" y="5"/>
                  </a:cubicBezTo>
                  <a:lnTo>
                    <a:pt x="6070" y="6"/>
                  </a:lnTo>
                  <a:cubicBezTo>
                    <a:pt x="6092" y="6"/>
                    <a:pt x="6113" y="6"/>
                    <a:pt x="6130" y="6"/>
                  </a:cubicBezTo>
                  <a:cubicBezTo>
                    <a:pt x="6153" y="7"/>
                    <a:pt x="6114" y="8"/>
                    <a:pt x="6130" y="8"/>
                  </a:cubicBezTo>
                  <a:lnTo>
                    <a:pt x="6205" y="7"/>
                  </a:lnTo>
                  <a:cubicBezTo>
                    <a:pt x="6201" y="9"/>
                    <a:pt x="6137" y="9"/>
                    <a:pt x="6107" y="9"/>
                  </a:cubicBezTo>
                  <a:cubicBezTo>
                    <a:pt x="6113" y="9"/>
                    <a:pt x="6124" y="8"/>
                    <a:pt x="6121" y="8"/>
                  </a:cubicBezTo>
                  <a:cubicBezTo>
                    <a:pt x="6086" y="7"/>
                    <a:pt x="6021" y="11"/>
                    <a:pt x="6006" y="8"/>
                  </a:cubicBezTo>
                  <a:cubicBezTo>
                    <a:pt x="5989" y="8"/>
                    <a:pt x="6040" y="6"/>
                    <a:pt x="5983" y="6"/>
                  </a:cubicBezTo>
                  <a:cubicBezTo>
                    <a:pt x="5944" y="5"/>
                    <a:pt x="5931" y="7"/>
                    <a:pt x="5927" y="8"/>
                  </a:cubicBezTo>
                  <a:cubicBezTo>
                    <a:pt x="5927" y="9"/>
                    <a:pt x="5988" y="9"/>
                    <a:pt x="5967" y="11"/>
                  </a:cubicBezTo>
                  <a:cubicBezTo>
                    <a:pt x="5997" y="11"/>
                    <a:pt x="6009" y="9"/>
                    <a:pt x="6047" y="10"/>
                  </a:cubicBezTo>
                  <a:cubicBezTo>
                    <a:pt x="6017" y="10"/>
                    <a:pt x="5977" y="12"/>
                    <a:pt x="5961" y="11"/>
                  </a:cubicBezTo>
                  <a:cubicBezTo>
                    <a:pt x="5902" y="13"/>
                    <a:pt x="5911" y="18"/>
                    <a:pt x="5938" y="18"/>
                  </a:cubicBezTo>
                  <a:cubicBezTo>
                    <a:pt x="5932" y="16"/>
                    <a:pt x="6046" y="16"/>
                    <a:pt x="5969" y="14"/>
                  </a:cubicBezTo>
                  <a:cubicBezTo>
                    <a:pt x="6003" y="12"/>
                    <a:pt x="6067" y="12"/>
                    <a:pt x="6112" y="11"/>
                  </a:cubicBezTo>
                  <a:lnTo>
                    <a:pt x="6110" y="11"/>
                  </a:lnTo>
                  <a:lnTo>
                    <a:pt x="6166" y="11"/>
                  </a:lnTo>
                  <a:cubicBezTo>
                    <a:pt x="6158" y="11"/>
                    <a:pt x="6141" y="12"/>
                    <a:pt x="6141" y="13"/>
                  </a:cubicBezTo>
                  <a:lnTo>
                    <a:pt x="6218" y="10"/>
                  </a:lnTo>
                  <a:cubicBezTo>
                    <a:pt x="6175" y="12"/>
                    <a:pt x="6246" y="11"/>
                    <a:pt x="6266" y="12"/>
                  </a:cubicBezTo>
                  <a:cubicBezTo>
                    <a:pt x="6274" y="11"/>
                    <a:pt x="6304" y="10"/>
                    <a:pt x="6275" y="9"/>
                  </a:cubicBezTo>
                  <a:cubicBezTo>
                    <a:pt x="6242" y="7"/>
                    <a:pt x="6256" y="9"/>
                    <a:pt x="6226" y="10"/>
                  </a:cubicBezTo>
                  <a:lnTo>
                    <a:pt x="6269" y="7"/>
                  </a:lnTo>
                  <a:lnTo>
                    <a:pt x="6272" y="7"/>
                  </a:lnTo>
                  <a:lnTo>
                    <a:pt x="6298" y="5"/>
                  </a:lnTo>
                  <a:cubicBezTo>
                    <a:pt x="6355" y="5"/>
                    <a:pt x="6272" y="10"/>
                    <a:pt x="6346" y="8"/>
                  </a:cubicBezTo>
                  <a:lnTo>
                    <a:pt x="6337" y="5"/>
                  </a:lnTo>
                  <a:cubicBezTo>
                    <a:pt x="6422" y="6"/>
                    <a:pt x="6532" y="9"/>
                    <a:pt x="6592" y="8"/>
                  </a:cubicBezTo>
                  <a:cubicBezTo>
                    <a:pt x="6575" y="9"/>
                    <a:pt x="6568" y="12"/>
                    <a:pt x="6591" y="14"/>
                  </a:cubicBezTo>
                  <a:cubicBezTo>
                    <a:pt x="6565" y="13"/>
                    <a:pt x="6513" y="13"/>
                    <a:pt x="6475" y="13"/>
                  </a:cubicBezTo>
                  <a:cubicBezTo>
                    <a:pt x="6468" y="13"/>
                    <a:pt x="6522" y="10"/>
                    <a:pt x="6563" y="11"/>
                  </a:cubicBezTo>
                  <a:cubicBezTo>
                    <a:pt x="6543" y="6"/>
                    <a:pt x="6461" y="13"/>
                    <a:pt x="6456" y="9"/>
                  </a:cubicBezTo>
                  <a:cubicBezTo>
                    <a:pt x="6352" y="7"/>
                    <a:pt x="6379" y="13"/>
                    <a:pt x="6291" y="10"/>
                  </a:cubicBezTo>
                  <a:cubicBezTo>
                    <a:pt x="6290" y="12"/>
                    <a:pt x="6266" y="11"/>
                    <a:pt x="6261" y="13"/>
                  </a:cubicBezTo>
                  <a:cubicBezTo>
                    <a:pt x="6287" y="17"/>
                    <a:pt x="6379" y="13"/>
                    <a:pt x="6436" y="14"/>
                  </a:cubicBezTo>
                  <a:cubicBezTo>
                    <a:pt x="6430" y="15"/>
                    <a:pt x="6419" y="15"/>
                    <a:pt x="6417" y="15"/>
                  </a:cubicBezTo>
                  <a:cubicBezTo>
                    <a:pt x="6457" y="16"/>
                    <a:pt x="6474" y="15"/>
                    <a:pt x="6503" y="15"/>
                  </a:cubicBezTo>
                  <a:lnTo>
                    <a:pt x="6499" y="14"/>
                  </a:lnTo>
                  <a:cubicBezTo>
                    <a:pt x="6549" y="12"/>
                    <a:pt x="6530" y="16"/>
                    <a:pt x="6559" y="17"/>
                  </a:cubicBezTo>
                  <a:cubicBezTo>
                    <a:pt x="6570" y="17"/>
                    <a:pt x="6611" y="17"/>
                    <a:pt x="6604" y="16"/>
                  </a:cubicBezTo>
                  <a:lnTo>
                    <a:pt x="6657" y="18"/>
                  </a:lnTo>
                  <a:lnTo>
                    <a:pt x="6655" y="16"/>
                  </a:lnTo>
                  <a:cubicBezTo>
                    <a:pt x="6685" y="15"/>
                    <a:pt x="6691" y="17"/>
                    <a:pt x="6718" y="16"/>
                  </a:cubicBezTo>
                  <a:lnTo>
                    <a:pt x="6719" y="14"/>
                  </a:lnTo>
                  <a:lnTo>
                    <a:pt x="6645" y="13"/>
                  </a:lnTo>
                  <a:cubicBezTo>
                    <a:pt x="6683" y="12"/>
                    <a:pt x="6656" y="11"/>
                    <a:pt x="6697" y="10"/>
                  </a:cubicBezTo>
                  <a:cubicBezTo>
                    <a:pt x="6651" y="13"/>
                    <a:pt x="6730" y="12"/>
                    <a:pt x="6734" y="13"/>
                  </a:cubicBezTo>
                  <a:lnTo>
                    <a:pt x="6765" y="12"/>
                  </a:lnTo>
                  <a:lnTo>
                    <a:pt x="6757" y="13"/>
                  </a:lnTo>
                  <a:cubicBezTo>
                    <a:pt x="6781" y="14"/>
                    <a:pt x="6785" y="12"/>
                    <a:pt x="6813" y="12"/>
                  </a:cubicBezTo>
                  <a:cubicBezTo>
                    <a:pt x="6780" y="11"/>
                    <a:pt x="6759" y="10"/>
                    <a:pt x="6717" y="11"/>
                  </a:cubicBezTo>
                  <a:cubicBezTo>
                    <a:pt x="6747" y="10"/>
                    <a:pt x="6808" y="9"/>
                    <a:pt x="6822" y="9"/>
                  </a:cubicBezTo>
                  <a:cubicBezTo>
                    <a:pt x="6854" y="8"/>
                    <a:pt x="6877" y="10"/>
                    <a:pt x="6907" y="10"/>
                  </a:cubicBezTo>
                  <a:cubicBezTo>
                    <a:pt x="6849" y="11"/>
                    <a:pt x="6927" y="16"/>
                    <a:pt x="6812" y="15"/>
                  </a:cubicBezTo>
                  <a:cubicBezTo>
                    <a:pt x="6814" y="14"/>
                    <a:pt x="6823" y="14"/>
                    <a:pt x="6827" y="15"/>
                  </a:cubicBezTo>
                  <a:cubicBezTo>
                    <a:pt x="6811" y="12"/>
                    <a:pt x="6758" y="15"/>
                    <a:pt x="6733" y="16"/>
                  </a:cubicBezTo>
                  <a:cubicBezTo>
                    <a:pt x="6739" y="17"/>
                    <a:pt x="6713" y="18"/>
                    <a:pt x="6757" y="18"/>
                  </a:cubicBezTo>
                  <a:cubicBezTo>
                    <a:pt x="6743" y="17"/>
                    <a:pt x="6795" y="15"/>
                    <a:pt x="6837" y="16"/>
                  </a:cubicBezTo>
                  <a:lnTo>
                    <a:pt x="6829" y="20"/>
                  </a:lnTo>
                  <a:lnTo>
                    <a:pt x="6891" y="20"/>
                  </a:lnTo>
                  <a:lnTo>
                    <a:pt x="6885" y="20"/>
                  </a:lnTo>
                  <a:cubicBezTo>
                    <a:pt x="6908" y="23"/>
                    <a:pt x="6950" y="20"/>
                    <a:pt x="6992" y="21"/>
                  </a:cubicBezTo>
                  <a:cubicBezTo>
                    <a:pt x="7023" y="20"/>
                    <a:pt x="7140" y="22"/>
                    <a:pt x="7089" y="18"/>
                  </a:cubicBezTo>
                  <a:cubicBezTo>
                    <a:pt x="7127" y="20"/>
                    <a:pt x="7160" y="18"/>
                    <a:pt x="7202" y="17"/>
                  </a:cubicBezTo>
                  <a:lnTo>
                    <a:pt x="7150" y="16"/>
                  </a:lnTo>
                  <a:cubicBezTo>
                    <a:pt x="7211" y="14"/>
                    <a:pt x="7194" y="15"/>
                    <a:pt x="7242" y="11"/>
                  </a:cubicBezTo>
                  <a:cubicBezTo>
                    <a:pt x="7247" y="12"/>
                    <a:pt x="7258" y="13"/>
                    <a:pt x="7248" y="14"/>
                  </a:cubicBezTo>
                  <a:cubicBezTo>
                    <a:pt x="7330" y="14"/>
                    <a:pt x="7447" y="16"/>
                    <a:pt x="7495" y="13"/>
                  </a:cubicBezTo>
                  <a:cubicBezTo>
                    <a:pt x="7552" y="14"/>
                    <a:pt x="7561" y="18"/>
                    <a:pt x="7642" y="16"/>
                  </a:cubicBezTo>
                  <a:cubicBezTo>
                    <a:pt x="7659" y="16"/>
                    <a:pt x="7629" y="13"/>
                    <a:pt x="7682" y="14"/>
                  </a:cubicBezTo>
                  <a:cubicBezTo>
                    <a:pt x="7686" y="15"/>
                    <a:pt x="7631" y="17"/>
                    <a:pt x="7690" y="17"/>
                  </a:cubicBezTo>
                  <a:cubicBezTo>
                    <a:pt x="7733" y="14"/>
                    <a:pt x="7790" y="19"/>
                    <a:pt x="7845" y="17"/>
                  </a:cubicBezTo>
                  <a:cubicBezTo>
                    <a:pt x="7875" y="18"/>
                    <a:pt x="7925" y="18"/>
                    <a:pt x="7915" y="20"/>
                  </a:cubicBezTo>
                  <a:cubicBezTo>
                    <a:pt x="7868" y="19"/>
                    <a:pt x="7803" y="19"/>
                    <a:pt x="7793" y="20"/>
                  </a:cubicBezTo>
                  <a:cubicBezTo>
                    <a:pt x="7799" y="19"/>
                    <a:pt x="7760" y="19"/>
                    <a:pt x="7794" y="18"/>
                  </a:cubicBezTo>
                  <a:cubicBezTo>
                    <a:pt x="7724" y="16"/>
                    <a:pt x="7749" y="19"/>
                    <a:pt x="7686" y="17"/>
                  </a:cubicBezTo>
                  <a:cubicBezTo>
                    <a:pt x="7682" y="18"/>
                    <a:pt x="7719" y="20"/>
                    <a:pt x="7732" y="19"/>
                  </a:cubicBezTo>
                  <a:cubicBezTo>
                    <a:pt x="7732" y="22"/>
                    <a:pt x="7608" y="20"/>
                    <a:pt x="7664" y="24"/>
                  </a:cubicBezTo>
                  <a:cubicBezTo>
                    <a:pt x="7731" y="24"/>
                    <a:pt x="7751" y="18"/>
                    <a:pt x="7809" y="22"/>
                  </a:cubicBezTo>
                  <a:cubicBezTo>
                    <a:pt x="7786" y="23"/>
                    <a:pt x="7749" y="22"/>
                    <a:pt x="7720" y="24"/>
                  </a:cubicBezTo>
                  <a:lnTo>
                    <a:pt x="7767" y="26"/>
                  </a:lnTo>
                  <a:lnTo>
                    <a:pt x="7802" y="24"/>
                  </a:lnTo>
                  <a:lnTo>
                    <a:pt x="7800" y="24"/>
                  </a:lnTo>
                  <a:cubicBezTo>
                    <a:pt x="7884" y="27"/>
                    <a:pt x="7878" y="22"/>
                    <a:pt x="7953" y="21"/>
                  </a:cubicBezTo>
                  <a:cubicBezTo>
                    <a:pt x="7910" y="19"/>
                    <a:pt x="7963" y="16"/>
                    <a:pt x="7930" y="15"/>
                  </a:cubicBezTo>
                  <a:cubicBezTo>
                    <a:pt x="7981" y="15"/>
                    <a:pt x="8018" y="15"/>
                    <a:pt x="8018" y="18"/>
                  </a:cubicBezTo>
                  <a:cubicBezTo>
                    <a:pt x="7924" y="20"/>
                    <a:pt x="8013" y="21"/>
                    <a:pt x="7926" y="23"/>
                  </a:cubicBezTo>
                  <a:cubicBezTo>
                    <a:pt x="7940" y="24"/>
                    <a:pt x="7905" y="27"/>
                    <a:pt x="7957" y="28"/>
                  </a:cubicBezTo>
                  <a:cubicBezTo>
                    <a:pt x="8015" y="26"/>
                    <a:pt x="7939" y="25"/>
                    <a:pt x="7998" y="25"/>
                  </a:cubicBezTo>
                  <a:cubicBezTo>
                    <a:pt x="8001" y="25"/>
                    <a:pt x="8005" y="25"/>
                    <a:pt x="8003" y="26"/>
                  </a:cubicBezTo>
                  <a:cubicBezTo>
                    <a:pt x="8029" y="24"/>
                    <a:pt x="8034" y="26"/>
                    <a:pt x="8066" y="25"/>
                  </a:cubicBezTo>
                  <a:lnTo>
                    <a:pt x="8059" y="25"/>
                  </a:lnTo>
                  <a:cubicBezTo>
                    <a:pt x="8099" y="27"/>
                    <a:pt x="8103" y="24"/>
                    <a:pt x="8137" y="26"/>
                  </a:cubicBezTo>
                  <a:cubicBezTo>
                    <a:pt x="8123" y="24"/>
                    <a:pt x="8160" y="24"/>
                    <a:pt x="8182" y="23"/>
                  </a:cubicBezTo>
                  <a:cubicBezTo>
                    <a:pt x="8147" y="22"/>
                    <a:pt x="8128" y="19"/>
                    <a:pt x="8059" y="19"/>
                  </a:cubicBezTo>
                  <a:cubicBezTo>
                    <a:pt x="8050" y="20"/>
                    <a:pt x="8055" y="21"/>
                    <a:pt x="8027" y="22"/>
                  </a:cubicBezTo>
                  <a:lnTo>
                    <a:pt x="8072" y="22"/>
                  </a:lnTo>
                  <a:lnTo>
                    <a:pt x="8046" y="23"/>
                  </a:lnTo>
                  <a:lnTo>
                    <a:pt x="8003" y="22"/>
                  </a:lnTo>
                  <a:cubicBezTo>
                    <a:pt x="8058" y="21"/>
                    <a:pt x="8033" y="19"/>
                    <a:pt x="8056" y="17"/>
                  </a:cubicBezTo>
                  <a:cubicBezTo>
                    <a:pt x="8106" y="18"/>
                    <a:pt x="8097" y="17"/>
                    <a:pt x="8128" y="18"/>
                  </a:cubicBezTo>
                  <a:cubicBezTo>
                    <a:pt x="8125" y="20"/>
                    <a:pt x="8225" y="23"/>
                    <a:pt x="8282" y="24"/>
                  </a:cubicBezTo>
                  <a:lnTo>
                    <a:pt x="8255" y="24"/>
                  </a:lnTo>
                  <a:cubicBezTo>
                    <a:pt x="8214" y="25"/>
                    <a:pt x="8284" y="26"/>
                    <a:pt x="8286" y="27"/>
                  </a:cubicBezTo>
                  <a:lnTo>
                    <a:pt x="8316" y="26"/>
                  </a:lnTo>
                  <a:cubicBezTo>
                    <a:pt x="8310" y="26"/>
                    <a:pt x="8302" y="27"/>
                    <a:pt x="8315" y="27"/>
                  </a:cubicBezTo>
                  <a:cubicBezTo>
                    <a:pt x="8357" y="27"/>
                    <a:pt x="8354" y="25"/>
                    <a:pt x="8395" y="24"/>
                  </a:cubicBezTo>
                  <a:cubicBezTo>
                    <a:pt x="8398" y="26"/>
                    <a:pt x="8364" y="27"/>
                    <a:pt x="8389" y="28"/>
                  </a:cubicBezTo>
                  <a:cubicBezTo>
                    <a:pt x="8398" y="30"/>
                    <a:pt x="8426" y="33"/>
                    <a:pt x="8481" y="32"/>
                  </a:cubicBezTo>
                  <a:cubicBezTo>
                    <a:pt x="8485" y="31"/>
                    <a:pt x="8499" y="31"/>
                    <a:pt x="8515" y="31"/>
                  </a:cubicBezTo>
                  <a:lnTo>
                    <a:pt x="8509" y="31"/>
                  </a:lnTo>
                  <a:lnTo>
                    <a:pt x="8545" y="33"/>
                  </a:lnTo>
                  <a:cubicBezTo>
                    <a:pt x="8514" y="35"/>
                    <a:pt x="8483" y="32"/>
                    <a:pt x="8452" y="34"/>
                  </a:cubicBezTo>
                  <a:lnTo>
                    <a:pt x="8449" y="36"/>
                  </a:lnTo>
                  <a:cubicBezTo>
                    <a:pt x="8425" y="36"/>
                    <a:pt x="8392" y="36"/>
                    <a:pt x="8377" y="37"/>
                  </a:cubicBezTo>
                  <a:cubicBezTo>
                    <a:pt x="8414" y="38"/>
                    <a:pt x="8422" y="37"/>
                    <a:pt x="8463" y="37"/>
                  </a:cubicBezTo>
                  <a:cubicBezTo>
                    <a:pt x="8469" y="39"/>
                    <a:pt x="8440" y="39"/>
                    <a:pt x="8435" y="39"/>
                  </a:cubicBezTo>
                  <a:lnTo>
                    <a:pt x="8441" y="38"/>
                  </a:lnTo>
                  <a:cubicBezTo>
                    <a:pt x="8392" y="36"/>
                    <a:pt x="8368" y="40"/>
                    <a:pt x="8307" y="39"/>
                  </a:cubicBezTo>
                  <a:cubicBezTo>
                    <a:pt x="8297" y="39"/>
                    <a:pt x="8303" y="39"/>
                    <a:pt x="8305" y="38"/>
                  </a:cubicBezTo>
                  <a:cubicBezTo>
                    <a:pt x="8256" y="40"/>
                    <a:pt x="8207" y="37"/>
                    <a:pt x="8159" y="39"/>
                  </a:cubicBezTo>
                  <a:lnTo>
                    <a:pt x="8175" y="38"/>
                  </a:lnTo>
                  <a:lnTo>
                    <a:pt x="8013" y="42"/>
                  </a:lnTo>
                  <a:lnTo>
                    <a:pt x="8013" y="43"/>
                  </a:lnTo>
                  <a:cubicBezTo>
                    <a:pt x="8020" y="44"/>
                    <a:pt x="7996" y="44"/>
                    <a:pt x="7983" y="43"/>
                  </a:cubicBezTo>
                  <a:lnTo>
                    <a:pt x="7983" y="43"/>
                  </a:lnTo>
                  <a:lnTo>
                    <a:pt x="7895" y="45"/>
                  </a:lnTo>
                  <a:cubicBezTo>
                    <a:pt x="7903" y="46"/>
                    <a:pt x="7913" y="46"/>
                    <a:pt x="7925" y="47"/>
                  </a:cubicBezTo>
                  <a:cubicBezTo>
                    <a:pt x="7935" y="46"/>
                    <a:pt x="7994" y="47"/>
                    <a:pt x="7986" y="45"/>
                  </a:cubicBezTo>
                  <a:cubicBezTo>
                    <a:pt x="8013" y="46"/>
                    <a:pt x="8057" y="44"/>
                    <a:pt x="8077" y="45"/>
                  </a:cubicBezTo>
                  <a:cubicBezTo>
                    <a:pt x="8041" y="44"/>
                    <a:pt x="8102" y="43"/>
                    <a:pt x="8109" y="42"/>
                  </a:cubicBezTo>
                  <a:cubicBezTo>
                    <a:pt x="8121" y="44"/>
                    <a:pt x="8163" y="42"/>
                    <a:pt x="8158" y="44"/>
                  </a:cubicBezTo>
                  <a:cubicBezTo>
                    <a:pt x="8165" y="45"/>
                    <a:pt x="8140" y="43"/>
                    <a:pt x="8125" y="44"/>
                  </a:cubicBezTo>
                  <a:cubicBezTo>
                    <a:pt x="8086" y="46"/>
                    <a:pt x="8194" y="46"/>
                    <a:pt x="8147" y="47"/>
                  </a:cubicBezTo>
                  <a:cubicBezTo>
                    <a:pt x="8207" y="46"/>
                    <a:pt x="8287" y="47"/>
                    <a:pt x="8349" y="46"/>
                  </a:cubicBezTo>
                  <a:lnTo>
                    <a:pt x="8314" y="45"/>
                  </a:lnTo>
                  <a:cubicBezTo>
                    <a:pt x="8342" y="46"/>
                    <a:pt x="8408" y="46"/>
                    <a:pt x="8413" y="47"/>
                  </a:cubicBezTo>
                  <a:lnTo>
                    <a:pt x="8342" y="47"/>
                  </a:lnTo>
                  <a:cubicBezTo>
                    <a:pt x="8340" y="49"/>
                    <a:pt x="8405" y="47"/>
                    <a:pt x="8408" y="48"/>
                  </a:cubicBezTo>
                  <a:lnTo>
                    <a:pt x="8484" y="45"/>
                  </a:lnTo>
                  <a:lnTo>
                    <a:pt x="8451" y="45"/>
                  </a:lnTo>
                  <a:cubicBezTo>
                    <a:pt x="8472" y="44"/>
                    <a:pt x="8542" y="46"/>
                    <a:pt x="8594" y="47"/>
                  </a:cubicBezTo>
                  <a:cubicBezTo>
                    <a:pt x="8564" y="49"/>
                    <a:pt x="8516" y="46"/>
                    <a:pt x="8461" y="47"/>
                  </a:cubicBezTo>
                  <a:cubicBezTo>
                    <a:pt x="8421" y="48"/>
                    <a:pt x="8485" y="50"/>
                    <a:pt x="8448" y="50"/>
                  </a:cubicBezTo>
                  <a:cubicBezTo>
                    <a:pt x="8458" y="51"/>
                    <a:pt x="8482" y="51"/>
                    <a:pt x="8494" y="50"/>
                  </a:cubicBezTo>
                  <a:lnTo>
                    <a:pt x="8509" y="51"/>
                  </a:lnTo>
                  <a:cubicBezTo>
                    <a:pt x="8475" y="53"/>
                    <a:pt x="8400" y="52"/>
                    <a:pt x="8350" y="54"/>
                  </a:cubicBezTo>
                  <a:cubicBezTo>
                    <a:pt x="8355" y="54"/>
                    <a:pt x="8359" y="54"/>
                    <a:pt x="8360" y="54"/>
                  </a:cubicBezTo>
                  <a:cubicBezTo>
                    <a:pt x="8321" y="52"/>
                    <a:pt x="8282" y="52"/>
                    <a:pt x="8245" y="52"/>
                  </a:cubicBezTo>
                  <a:cubicBezTo>
                    <a:pt x="8265" y="53"/>
                    <a:pt x="8273" y="53"/>
                    <a:pt x="8284" y="53"/>
                  </a:cubicBezTo>
                  <a:cubicBezTo>
                    <a:pt x="8285" y="53"/>
                    <a:pt x="8250" y="53"/>
                    <a:pt x="8236" y="54"/>
                  </a:cubicBezTo>
                  <a:cubicBezTo>
                    <a:pt x="8271" y="55"/>
                    <a:pt x="8243" y="56"/>
                    <a:pt x="8265" y="56"/>
                  </a:cubicBezTo>
                  <a:cubicBezTo>
                    <a:pt x="8242" y="57"/>
                    <a:pt x="8224" y="56"/>
                    <a:pt x="8196" y="56"/>
                  </a:cubicBezTo>
                  <a:cubicBezTo>
                    <a:pt x="8182" y="55"/>
                    <a:pt x="8208" y="55"/>
                    <a:pt x="8205" y="53"/>
                  </a:cubicBezTo>
                  <a:cubicBezTo>
                    <a:pt x="8177" y="54"/>
                    <a:pt x="8164" y="51"/>
                    <a:pt x="8122" y="52"/>
                  </a:cubicBezTo>
                  <a:cubicBezTo>
                    <a:pt x="8177" y="53"/>
                    <a:pt x="8107" y="55"/>
                    <a:pt x="8088" y="56"/>
                  </a:cubicBezTo>
                  <a:lnTo>
                    <a:pt x="8097" y="56"/>
                  </a:lnTo>
                  <a:cubicBezTo>
                    <a:pt x="8080" y="57"/>
                    <a:pt x="8065" y="57"/>
                    <a:pt x="8053" y="56"/>
                  </a:cubicBezTo>
                  <a:cubicBezTo>
                    <a:pt x="8075" y="55"/>
                    <a:pt x="8097" y="56"/>
                    <a:pt x="8091" y="54"/>
                  </a:cubicBezTo>
                  <a:cubicBezTo>
                    <a:pt x="8076" y="54"/>
                    <a:pt x="8061" y="54"/>
                    <a:pt x="8044" y="54"/>
                  </a:cubicBezTo>
                  <a:lnTo>
                    <a:pt x="8059" y="53"/>
                  </a:lnTo>
                  <a:lnTo>
                    <a:pt x="7985" y="53"/>
                  </a:lnTo>
                  <a:cubicBezTo>
                    <a:pt x="7973" y="55"/>
                    <a:pt x="7953" y="56"/>
                    <a:pt x="7943" y="58"/>
                  </a:cubicBezTo>
                  <a:cubicBezTo>
                    <a:pt x="7925" y="57"/>
                    <a:pt x="7900" y="58"/>
                    <a:pt x="7883" y="58"/>
                  </a:cubicBezTo>
                  <a:lnTo>
                    <a:pt x="7891" y="58"/>
                  </a:lnTo>
                  <a:cubicBezTo>
                    <a:pt x="7858" y="56"/>
                    <a:pt x="7785" y="57"/>
                    <a:pt x="7779" y="58"/>
                  </a:cubicBezTo>
                  <a:cubicBezTo>
                    <a:pt x="7755" y="57"/>
                    <a:pt x="7945" y="51"/>
                    <a:pt x="7779" y="52"/>
                  </a:cubicBezTo>
                  <a:cubicBezTo>
                    <a:pt x="7715" y="51"/>
                    <a:pt x="7739" y="55"/>
                    <a:pt x="7703" y="57"/>
                  </a:cubicBezTo>
                  <a:cubicBezTo>
                    <a:pt x="7703" y="57"/>
                    <a:pt x="7705" y="56"/>
                    <a:pt x="7702" y="56"/>
                  </a:cubicBezTo>
                  <a:cubicBezTo>
                    <a:pt x="7674" y="55"/>
                    <a:pt x="7671" y="57"/>
                    <a:pt x="7648" y="57"/>
                  </a:cubicBezTo>
                  <a:cubicBezTo>
                    <a:pt x="7665" y="58"/>
                    <a:pt x="7689" y="58"/>
                    <a:pt x="7697" y="58"/>
                  </a:cubicBezTo>
                  <a:cubicBezTo>
                    <a:pt x="7688" y="59"/>
                    <a:pt x="7639" y="57"/>
                    <a:pt x="7618" y="59"/>
                  </a:cubicBezTo>
                  <a:cubicBezTo>
                    <a:pt x="7646" y="56"/>
                    <a:pt x="7565" y="57"/>
                    <a:pt x="7586" y="56"/>
                  </a:cubicBezTo>
                  <a:cubicBezTo>
                    <a:pt x="7531" y="54"/>
                    <a:pt x="7472" y="56"/>
                    <a:pt x="7443" y="58"/>
                  </a:cubicBezTo>
                  <a:cubicBezTo>
                    <a:pt x="7406" y="55"/>
                    <a:pt x="7378" y="58"/>
                    <a:pt x="7317" y="56"/>
                  </a:cubicBezTo>
                  <a:cubicBezTo>
                    <a:pt x="7327" y="56"/>
                    <a:pt x="7343" y="56"/>
                    <a:pt x="7356" y="56"/>
                  </a:cubicBezTo>
                  <a:cubicBezTo>
                    <a:pt x="7391" y="55"/>
                    <a:pt x="7294" y="55"/>
                    <a:pt x="7347" y="54"/>
                  </a:cubicBezTo>
                  <a:cubicBezTo>
                    <a:pt x="7335" y="54"/>
                    <a:pt x="7346" y="55"/>
                    <a:pt x="7358" y="54"/>
                  </a:cubicBezTo>
                  <a:cubicBezTo>
                    <a:pt x="7378" y="54"/>
                    <a:pt x="7397" y="53"/>
                    <a:pt x="7392" y="52"/>
                  </a:cubicBezTo>
                  <a:lnTo>
                    <a:pt x="7343" y="51"/>
                  </a:lnTo>
                  <a:lnTo>
                    <a:pt x="7360" y="50"/>
                  </a:lnTo>
                  <a:lnTo>
                    <a:pt x="7285" y="47"/>
                  </a:lnTo>
                  <a:cubicBezTo>
                    <a:pt x="7283" y="48"/>
                    <a:pt x="7290" y="48"/>
                    <a:pt x="7294" y="49"/>
                  </a:cubicBezTo>
                  <a:cubicBezTo>
                    <a:pt x="7207" y="47"/>
                    <a:pt x="7107" y="48"/>
                    <a:pt x="7031" y="48"/>
                  </a:cubicBezTo>
                  <a:cubicBezTo>
                    <a:pt x="7017" y="53"/>
                    <a:pt x="6844" y="50"/>
                    <a:pt x="6782" y="53"/>
                  </a:cubicBezTo>
                  <a:cubicBezTo>
                    <a:pt x="6799" y="52"/>
                    <a:pt x="6808" y="49"/>
                    <a:pt x="6798" y="48"/>
                  </a:cubicBezTo>
                  <a:cubicBezTo>
                    <a:pt x="6811" y="47"/>
                    <a:pt x="6840" y="45"/>
                    <a:pt x="6871" y="46"/>
                  </a:cubicBezTo>
                  <a:cubicBezTo>
                    <a:pt x="6876" y="47"/>
                    <a:pt x="6914" y="48"/>
                    <a:pt x="6889" y="49"/>
                  </a:cubicBezTo>
                  <a:cubicBezTo>
                    <a:pt x="6975" y="48"/>
                    <a:pt x="6878" y="46"/>
                    <a:pt x="6903" y="44"/>
                  </a:cubicBezTo>
                  <a:cubicBezTo>
                    <a:pt x="6808" y="44"/>
                    <a:pt x="6752" y="48"/>
                    <a:pt x="6692" y="49"/>
                  </a:cubicBezTo>
                  <a:lnTo>
                    <a:pt x="6690" y="48"/>
                  </a:lnTo>
                  <a:lnTo>
                    <a:pt x="6645" y="49"/>
                  </a:lnTo>
                  <a:cubicBezTo>
                    <a:pt x="6682" y="50"/>
                    <a:pt x="6680" y="53"/>
                    <a:pt x="6632" y="52"/>
                  </a:cubicBezTo>
                  <a:lnTo>
                    <a:pt x="6638" y="52"/>
                  </a:lnTo>
                  <a:cubicBezTo>
                    <a:pt x="6611" y="50"/>
                    <a:pt x="6554" y="52"/>
                    <a:pt x="6511" y="51"/>
                  </a:cubicBezTo>
                  <a:lnTo>
                    <a:pt x="6483" y="53"/>
                  </a:lnTo>
                  <a:cubicBezTo>
                    <a:pt x="6440" y="53"/>
                    <a:pt x="6438" y="50"/>
                    <a:pt x="6424" y="48"/>
                  </a:cubicBezTo>
                  <a:cubicBezTo>
                    <a:pt x="6357" y="47"/>
                    <a:pt x="6319" y="50"/>
                    <a:pt x="6271" y="52"/>
                  </a:cubicBezTo>
                  <a:cubicBezTo>
                    <a:pt x="6250" y="50"/>
                    <a:pt x="6150" y="50"/>
                    <a:pt x="6203" y="48"/>
                  </a:cubicBezTo>
                  <a:cubicBezTo>
                    <a:pt x="6142" y="49"/>
                    <a:pt x="6154" y="57"/>
                    <a:pt x="6051" y="53"/>
                  </a:cubicBezTo>
                  <a:lnTo>
                    <a:pt x="6078" y="51"/>
                  </a:lnTo>
                  <a:cubicBezTo>
                    <a:pt x="5979" y="52"/>
                    <a:pt x="5838" y="54"/>
                    <a:pt x="5792" y="53"/>
                  </a:cubicBezTo>
                  <a:cubicBezTo>
                    <a:pt x="5829" y="48"/>
                    <a:pt x="5669" y="48"/>
                    <a:pt x="5651" y="43"/>
                  </a:cubicBezTo>
                  <a:cubicBezTo>
                    <a:pt x="5656" y="44"/>
                    <a:pt x="5619" y="44"/>
                    <a:pt x="5613" y="45"/>
                  </a:cubicBezTo>
                  <a:cubicBezTo>
                    <a:pt x="5605" y="44"/>
                    <a:pt x="5592" y="44"/>
                    <a:pt x="5577" y="45"/>
                  </a:cubicBezTo>
                  <a:cubicBezTo>
                    <a:pt x="5616" y="46"/>
                    <a:pt x="5550" y="50"/>
                    <a:pt x="5624" y="48"/>
                  </a:cubicBezTo>
                  <a:cubicBezTo>
                    <a:pt x="5587" y="51"/>
                    <a:pt x="5539" y="54"/>
                    <a:pt x="5457" y="54"/>
                  </a:cubicBezTo>
                  <a:lnTo>
                    <a:pt x="5458" y="52"/>
                  </a:lnTo>
                  <a:lnTo>
                    <a:pt x="5523" y="52"/>
                  </a:lnTo>
                  <a:cubicBezTo>
                    <a:pt x="5516" y="51"/>
                    <a:pt x="5549" y="51"/>
                    <a:pt x="5563" y="50"/>
                  </a:cubicBezTo>
                  <a:cubicBezTo>
                    <a:pt x="5443" y="49"/>
                    <a:pt x="5579" y="45"/>
                    <a:pt x="5456" y="46"/>
                  </a:cubicBezTo>
                  <a:cubicBezTo>
                    <a:pt x="5444" y="47"/>
                    <a:pt x="5452" y="46"/>
                    <a:pt x="5420" y="47"/>
                  </a:cubicBezTo>
                  <a:cubicBezTo>
                    <a:pt x="5435" y="47"/>
                    <a:pt x="5437" y="46"/>
                    <a:pt x="5413" y="45"/>
                  </a:cubicBezTo>
                  <a:lnTo>
                    <a:pt x="5390" y="47"/>
                  </a:lnTo>
                  <a:cubicBezTo>
                    <a:pt x="5347" y="44"/>
                    <a:pt x="5461" y="45"/>
                    <a:pt x="5424" y="42"/>
                  </a:cubicBezTo>
                  <a:cubicBezTo>
                    <a:pt x="5472" y="41"/>
                    <a:pt x="5554" y="40"/>
                    <a:pt x="5539" y="37"/>
                  </a:cubicBezTo>
                  <a:cubicBezTo>
                    <a:pt x="5461" y="36"/>
                    <a:pt x="5469" y="42"/>
                    <a:pt x="5388" y="41"/>
                  </a:cubicBezTo>
                  <a:lnTo>
                    <a:pt x="5379" y="40"/>
                  </a:lnTo>
                  <a:cubicBezTo>
                    <a:pt x="5351" y="41"/>
                    <a:pt x="5346" y="43"/>
                    <a:pt x="5330" y="44"/>
                  </a:cubicBezTo>
                  <a:cubicBezTo>
                    <a:pt x="5329" y="43"/>
                    <a:pt x="5322" y="43"/>
                    <a:pt x="5303" y="42"/>
                  </a:cubicBezTo>
                  <a:cubicBezTo>
                    <a:pt x="5255" y="45"/>
                    <a:pt x="5223" y="46"/>
                    <a:pt x="5179" y="49"/>
                  </a:cubicBezTo>
                  <a:cubicBezTo>
                    <a:pt x="5297" y="46"/>
                    <a:pt x="5280" y="51"/>
                    <a:pt x="5402" y="49"/>
                  </a:cubicBezTo>
                  <a:cubicBezTo>
                    <a:pt x="5383" y="49"/>
                    <a:pt x="5297" y="50"/>
                    <a:pt x="5292" y="53"/>
                  </a:cubicBezTo>
                  <a:lnTo>
                    <a:pt x="5293" y="51"/>
                  </a:lnTo>
                  <a:cubicBezTo>
                    <a:pt x="5253" y="52"/>
                    <a:pt x="5214" y="53"/>
                    <a:pt x="5164" y="53"/>
                  </a:cubicBezTo>
                  <a:lnTo>
                    <a:pt x="5194" y="51"/>
                  </a:lnTo>
                  <a:cubicBezTo>
                    <a:pt x="5128" y="53"/>
                    <a:pt x="5084" y="48"/>
                    <a:pt x="5032" y="52"/>
                  </a:cubicBezTo>
                  <a:cubicBezTo>
                    <a:pt x="5051" y="52"/>
                    <a:pt x="5065" y="52"/>
                    <a:pt x="5077" y="52"/>
                  </a:cubicBezTo>
                  <a:cubicBezTo>
                    <a:pt x="5043" y="53"/>
                    <a:pt x="5000" y="52"/>
                    <a:pt x="4963" y="52"/>
                  </a:cubicBezTo>
                  <a:lnTo>
                    <a:pt x="4887" y="56"/>
                  </a:lnTo>
                  <a:cubicBezTo>
                    <a:pt x="4887" y="55"/>
                    <a:pt x="4839" y="55"/>
                    <a:pt x="4862" y="53"/>
                  </a:cubicBezTo>
                  <a:cubicBezTo>
                    <a:pt x="4807" y="51"/>
                    <a:pt x="4781" y="55"/>
                    <a:pt x="4749" y="55"/>
                  </a:cubicBezTo>
                  <a:cubicBezTo>
                    <a:pt x="4693" y="53"/>
                    <a:pt x="4798" y="54"/>
                    <a:pt x="4804" y="51"/>
                  </a:cubicBezTo>
                  <a:cubicBezTo>
                    <a:pt x="4726" y="50"/>
                    <a:pt x="4644" y="51"/>
                    <a:pt x="4600" y="53"/>
                  </a:cubicBezTo>
                  <a:cubicBezTo>
                    <a:pt x="4616" y="54"/>
                    <a:pt x="4623" y="54"/>
                    <a:pt x="4623" y="55"/>
                  </a:cubicBezTo>
                  <a:cubicBezTo>
                    <a:pt x="4620" y="54"/>
                    <a:pt x="4589" y="54"/>
                    <a:pt x="4572" y="54"/>
                  </a:cubicBezTo>
                  <a:lnTo>
                    <a:pt x="4560" y="55"/>
                  </a:lnTo>
                  <a:cubicBezTo>
                    <a:pt x="4530" y="55"/>
                    <a:pt x="4535" y="54"/>
                    <a:pt x="4559" y="53"/>
                  </a:cubicBezTo>
                  <a:cubicBezTo>
                    <a:pt x="4532" y="52"/>
                    <a:pt x="4498" y="55"/>
                    <a:pt x="4470" y="53"/>
                  </a:cubicBezTo>
                  <a:cubicBezTo>
                    <a:pt x="4517" y="52"/>
                    <a:pt x="4578" y="53"/>
                    <a:pt x="4602" y="52"/>
                  </a:cubicBezTo>
                  <a:cubicBezTo>
                    <a:pt x="4503" y="53"/>
                    <a:pt x="4503" y="48"/>
                    <a:pt x="4377" y="50"/>
                  </a:cubicBezTo>
                  <a:cubicBezTo>
                    <a:pt x="4375" y="49"/>
                    <a:pt x="4397" y="48"/>
                    <a:pt x="4372" y="48"/>
                  </a:cubicBezTo>
                  <a:cubicBezTo>
                    <a:pt x="4316" y="48"/>
                    <a:pt x="4358" y="51"/>
                    <a:pt x="4340" y="52"/>
                  </a:cubicBezTo>
                  <a:cubicBezTo>
                    <a:pt x="4383" y="51"/>
                    <a:pt x="4404" y="52"/>
                    <a:pt x="4429" y="54"/>
                  </a:cubicBezTo>
                  <a:lnTo>
                    <a:pt x="4417" y="55"/>
                  </a:lnTo>
                  <a:cubicBezTo>
                    <a:pt x="4415" y="54"/>
                    <a:pt x="4388" y="54"/>
                    <a:pt x="4380" y="54"/>
                  </a:cubicBezTo>
                  <a:lnTo>
                    <a:pt x="4373" y="56"/>
                  </a:lnTo>
                  <a:cubicBezTo>
                    <a:pt x="4376" y="54"/>
                    <a:pt x="4333" y="52"/>
                    <a:pt x="4299" y="53"/>
                  </a:cubicBezTo>
                  <a:cubicBezTo>
                    <a:pt x="4333" y="54"/>
                    <a:pt x="4324" y="54"/>
                    <a:pt x="4334" y="57"/>
                  </a:cubicBezTo>
                  <a:cubicBezTo>
                    <a:pt x="4286" y="60"/>
                    <a:pt x="4279" y="55"/>
                    <a:pt x="4226" y="58"/>
                  </a:cubicBezTo>
                  <a:cubicBezTo>
                    <a:pt x="4230" y="57"/>
                    <a:pt x="4277" y="56"/>
                    <a:pt x="4236" y="56"/>
                  </a:cubicBezTo>
                  <a:cubicBezTo>
                    <a:pt x="4203" y="56"/>
                    <a:pt x="4207" y="57"/>
                    <a:pt x="4184" y="58"/>
                  </a:cubicBezTo>
                  <a:cubicBezTo>
                    <a:pt x="4210" y="56"/>
                    <a:pt x="4203" y="54"/>
                    <a:pt x="4231" y="52"/>
                  </a:cubicBezTo>
                  <a:cubicBezTo>
                    <a:pt x="4290" y="52"/>
                    <a:pt x="4255" y="52"/>
                    <a:pt x="4313" y="51"/>
                  </a:cubicBezTo>
                  <a:lnTo>
                    <a:pt x="4264" y="49"/>
                  </a:lnTo>
                  <a:cubicBezTo>
                    <a:pt x="4314" y="49"/>
                    <a:pt x="4301" y="47"/>
                    <a:pt x="4305" y="46"/>
                  </a:cubicBezTo>
                  <a:cubicBezTo>
                    <a:pt x="4218" y="44"/>
                    <a:pt x="4240" y="49"/>
                    <a:pt x="4184" y="49"/>
                  </a:cubicBezTo>
                  <a:cubicBezTo>
                    <a:pt x="4157" y="50"/>
                    <a:pt x="4236" y="49"/>
                    <a:pt x="4194" y="51"/>
                  </a:cubicBezTo>
                  <a:cubicBezTo>
                    <a:pt x="4142" y="50"/>
                    <a:pt x="4182" y="52"/>
                    <a:pt x="4124" y="53"/>
                  </a:cubicBezTo>
                  <a:lnTo>
                    <a:pt x="4134" y="52"/>
                  </a:lnTo>
                  <a:cubicBezTo>
                    <a:pt x="4116" y="51"/>
                    <a:pt x="4099" y="52"/>
                    <a:pt x="4078" y="53"/>
                  </a:cubicBezTo>
                  <a:cubicBezTo>
                    <a:pt x="4055" y="53"/>
                    <a:pt x="4104" y="60"/>
                    <a:pt x="4010" y="60"/>
                  </a:cubicBezTo>
                  <a:cubicBezTo>
                    <a:pt x="4015" y="60"/>
                    <a:pt x="4017" y="59"/>
                    <a:pt x="4017" y="59"/>
                  </a:cubicBezTo>
                  <a:lnTo>
                    <a:pt x="4108" y="41"/>
                  </a:lnTo>
                  <a:cubicBezTo>
                    <a:pt x="4013" y="41"/>
                    <a:pt x="3904" y="41"/>
                    <a:pt x="3795" y="40"/>
                  </a:cubicBezTo>
                  <a:cubicBezTo>
                    <a:pt x="3769" y="37"/>
                    <a:pt x="3873" y="37"/>
                    <a:pt x="3866" y="36"/>
                  </a:cubicBezTo>
                  <a:lnTo>
                    <a:pt x="3916" y="36"/>
                  </a:lnTo>
                  <a:cubicBezTo>
                    <a:pt x="3913" y="38"/>
                    <a:pt x="3812" y="37"/>
                    <a:pt x="3857" y="39"/>
                  </a:cubicBezTo>
                  <a:cubicBezTo>
                    <a:pt x="3945" y="38"/>
                    <a:pt x="3985" y="40"/>
                    <a:pt x="4068" y="37"/>
                  </a:cubicBezTo>
                  <a:cubicBezTo>
                    <a:pt x="4042" y="33"/>
                    <a:pt x="3958" y="37"/>
                    <a:pt x="3904" y="35"/>
                  </a:cubicBezTo>
                  <a:cubicBezTo>
                    <a:pt x="3927" y="35"/>
                    <a:pt x="3946" y="35"/>
                    <a:pt x="3965" y="34"/>
                  </a:cubicBezTo>
                  <a:lnTo>
                    <a:pt x="3801" y="33"/>
                  </a:lnTo>
                  <a:lnTo>
                    <a:pt x="3788" y="34"/>
                  </a:lnTo>
                  <a:lnTo>
                    <a:pt x="3858" y="34"/>
                  </a:lnTo>
                  <a:cubicBezTo>
                    <a:pt x="3806" y="34"/>
                    <a:pt x="3762" y="36"/>
                    <a:pt x="3758" y="39"/>
                  </a:cubicBezTo>
                  <a:lnTo>
                    <a:pt x="3768" y="39"/>
                  </a:lnTo>
                  <a:lnTo>
                    <a:pt x="3749" y="40"/>
                  </a:lnTo>
                  <a:lnTo>
                    <a:pt x="3713" y="3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47" name="Google Shape;447;p6"/>
            <p:cNvSpPr/>
            <p:nvPr/>
          </p:nvSpPr>
          <p:spPr>
            <a:xfrm>
              <a:off x="12117388" y="2779713"/>
              <a:ext cx="127000" cy="4762"/>
            </a:xfrm>
            <a:custGeom>
              <a:rect b="b" l="l" r="r" t="t"/>
              <a:pathLst>
                <a:path extrusionOk="0" h="2" w="66">
                  <a:moveTo>
                    <a:pt x="19" y="2"/>
                  </a:moveTo>
                  <a:lnTo>
                    <a:pt x="19" y="2"/>
                  </a:lnTo>
                  <a:cubicBezTo>
                    <a:pt x="33" y="2"/>
                    <a:pt x="66" y="2"/>
                    <a:pt x="60" y="0"/>
                  </a:cubicBezTo>
                  <a:cubicBezTo>
                    <a:pt x="60" y="2"/>
                    <a:pt x="0" y="0"/>
                    <a:pt x="19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48" name="Google Shape;448;p6"/>
            <p:cNvSpPr/>
            <p:nvPr/>
          </p:nvSpPr>
          <p:spPr>
            <a:xfrm>
              <a:off x="12182475" y="2787650"/>
              <a:ext cx="79375" cy="1587"/>
            </a:xfrm>
            <a:custGeom>
              <a:rect b="b" l="l" r="r" t="t"/>
              <a:pathLst>
                <a:path extrusionOk="0" h="1" w="41">
                  <a:moveTo>
                    <a:pt x="25" y="1"/>
                  </a:moveTo>
                  <a:lnTo>
                    <a:pt x="25" y="1"/>
                  </a:lnTo>
                  <a:cubicBezTo>
                    <a:pt x="27" y="1"/>
                    <a:pt x="26" y="0"/>
                    <a:pt x="41" y="0"/>
                  </a:cubicBezTo>
                  <a:lnTo>
                    <a:pt x="0" y="0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49" name="Google Shape;449;p6"/>
            <p:cNvSpPr/>
            <p:nvPr/>
          </p:nvSpPr>
          <p:spPr>
            <a:xfrm>
              <a:off x="12307888" y="2809875"/>
              <a:ext cx="249238" cy="15875"/>
            </a:xfrm>
            <a:custGeom>
              <a:rect b="b" l="l" r="r" t="t"/>
              <a:pathLst>
                <a:path extrusionOk="0" h="7" w="130">
                  <a:moveTo>
                    <a:pt x="2" y="3"/>
                  </a:moveTo>
                  <a:lnTo>
                    <a:pt x="2" y="3"/>
                  </a:lnTo>
                  <a:cubicBezTo>
                    <a:pt x="23" y="2"/>
                    <a:pt x="37" y="1"/>
                    <a:pt x="70" y="2"/>
                  </a:cubicBezTo>
                  <a:cubicBezTo>
                    <a:pt x="82" y="6"/>
                    <a:pt x="15" y="2"/>
                    <a:pt x="0" y="6"/>
                  </a:cubicBezTo>
                  <a:cubicBezTo>
                    <a:pt x="61" y="7"/>
                    <a:pt x="80" y="4"/>
                    <a:pt x="130" y="4"/>
                  </a:cubicBezTo>
                  <a:cubicBezTo>
                    <a:pt x="106" y="2"/>
                    <a:pt x="4" y="0"/>
                    <a:pt x="2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50" name="Google Shape;450;p6"/>
            <p:cNvSpPr/>
            <p:nvPr/>
          </p:nvSpPr>
          <p:spPr>
            <a:xfrm>
              <a:off x="12252325" y="2825750"/>
              <a:ext cx="73025" cy="1587"/>
            </a:xfrm>
            <a:custGeom>
              <a:rect b="b" l="l" r="r" t="t"/>
              <a:pathLst>
                <a:path extrusionOk="0" h="1" w="38">
                  <a:moveTo>
                    <a:pt x="4" y="1"/>
                  </a:moveTo>
                  <a:lnTo>
                    <a:pt x="4" y="1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51" name="Google Shape;451;p6"/>
            <p:cNvSpPr/>
            <p:nvPr/>
          </p:nvSpPr>
          <p:spPr>
            <a:xfrm>
              <a:off x="10779125" y="2733675"/>
              <a:ext cx="66675" cy="4762"/>
            </a:xfrm>
            <a:custGeom>
              <a:rect b="b" l="l" r="r" t="t"/>
              <a:pathLst>
                <a:path extrusionOk="0" h="2" w="35">
                  <a:moveTo>
                    <a:pt x="35" y="2"/>
                  </a:moveTo>
                  <a:lnTo>
                    <a:pt x="35" y="2"/>
                  </a:lnTo>
                  <a:cubicBezTo>
                    <a:pt x="32" y="0"/>
                    <a:pt x="11" y="1"/>
                    <a:pt x="0" y="2"/>
                  </a:cubicBezTo>
                  <a:cubicBezTo>
                    <a:pt x="9" y="2"/>
                    <a:pt x="22" y="2"/>
                    <a:pt x="35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52" name="Google Shape;452;p6"/>
            <p:cNvSpPr/>
            <p:nvPr/>
          </p:nvSpPr>
          <p:spPr>
            <a:xfrm>
              <a:off x="-2471738" y="2738438"/>
              <a:ext cx="496888" cy="1587"/>
            </a:xfrm>
            <a:custGeom>
              <a:rect b="b" l="l" r="r" t="t"/>
              <a:pathLst>
                <a:path extrusionOk="0" h="1" w="259">
                  <a:moveTo>
                    <a:pt x="259" y="0"/>
                  </a:moveTo>
                  <a:lnTo>
                    <a:pt x="259" y="0"/>
                  </a:lnTo>
                  <a:lnTo>
                    <a:pt x="0" y="1"/>
                  </a:lnTo>
                  <a:lnTo>
                    <a:pt x="2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53" name="Google Shape;453;p6"/>
            <p:cNvSpPr/>
            <p:nvPr/>
          </p:nvSpPr>
          <p:spPr>
            <a:xfrm>
              <a:off x="9136063" y="2735263"/>
              <a:ext cx="387350" cy="14287"/>
            </a:xfrm>
            <a:custGeom>
              <a:rect b="b" l="l" r="r" t="t"/>
              <a:pathLst>
                <a:path extrusionOk="0" h="6" w="202">
                  <a:moveTo>
                    <a:pt x="30" y="6"/>
                  </a:moveTo>
                  <a:lnTo>
                    <a:pt x="30" y="6"/>
                  </a:lnTo>
                  <a:cubicBezTo>
                    <a:pt x="100" y="5"/>
                    <a:pt x="131" y="3"/>
                    <a:pt x="202" y="3"/>
                  </a:cubicBezTo>
                  <a:cubicBezTo>
                    <a:pt x="109" y="0"/>
                    <a:pt x="79" y="6"/>
                    <a:pt x="0" y="3"/>
                  </a:cubicBezTo>
                  <a:lnTo>
                    <a:pt x="30" y="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54" name="Google Shape;454;p6"/>
            <p:cNvSpPr/>
            <p:nvPr/>
          </p:nvSpPr>
          <p:spPr>
            <a:xfrm>
              <a:off x="9139238" y="2725738"/>
              <a:ext cx="142875" cy="9525"/>
            </a:xfrm>
            <a:custGeom>
              <a:rect b="b" l="l" r="r" t="t"/>
              <a:pathLst>
                <a:path extrusionOk="0" h="4" w="75">
                  <a:moveTo>
                    <a:pt x="54" y="0"/>
                  </a:moveTo>
                  <a:lnTo>
                    <a:pt x="54" y="0"/>
                  </a:lnTo>
                  <a:cubicBezTo>
                    <a:pt x="65" y="2"/>
                    <a:pt x="0" y="3"/>
                    <a:pt x="10" y="4"/>
                  </a:cubicBezTo>
                  <a:cubicBezTo>
                    <a:pt x="57" y="4"/>
                    <a:pt x="32" y="2"/>
                    <a:pt x="75" y="2"/>
                  </a:cubicBezTo>
                  <a:lnTo>
                    <a:pt x="5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55" name="Google Shape;455;p6"/>
            <p:cNvSpPr/>
            <p:nvPr/>
          </p:nvSpPr>
          <p:spPr>
            <a:xfrm>
              <a:off x="9805988" y="2817813"/>
              <a:ext cx="39688" cy="3175"/>
            </a:xfrm>
            <a:custGeom>
              <a:rect b="b" l="l" r="r" t="t"/>
              <a:pathLst>
                <a:path extrusionOk="0" h="1" w="2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lnTo>
                    <a:pt x="17" y="1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56" name="Google Shape;456;p6"/>
            <p:cNvSpPr/>
            <p:nvPr/>
          </p:nvSpPr>
          <p:spPr>
            <a:xfrm>
              <a:off x="8580438" y="2725738"/>
              <a:ext cx="66675" cy="3175"/>
            </a:xfrm>
            <a:custGeom>
              <a:rect b="b" l="l" r="r" t="t"/>
              <a:pathLst>
                <a:path extrusionOk="0" h="1" w="35">
                  <a:moveTo>
                    <a:pt x="27" y="1"/>
                  </a:moveTo>
                  <a:lnTo>
                    <a:pt x="27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2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57" name="Google Shape;457;p6"/>
            <p:cNvSpPr/>
            <p:nvPr/>
          </p:nvSpPr>
          <p:spPr>
            <a:xfrm>
              <a:off x="8647113" y="2725738"/>
              <a:ext cx="15875" cy="3175"/>
            </a:xfrm>
            <a:custGeom>
              <a:rect b="b" l="l" r="r" t="t"/>
              <a:pathLst>
                <a:path extrusionOk="0" h="1" w="8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58" name="Google Shape;458;p6"/>
            <p:cNvSpPr/>
            <p:nvPr/>
          </p:nvSpPr>
          <p:spPr>
            <a:xfrm>
              <a:off x="9794875" y="2830513"/>
              <a:ext cx="90488" cy="1587"/>
            </a:xfrm>
            <a:custGeom>
              <a:rect b="b" l="l" r="r" t="t"/>
              <a:pathLst>
                <a:path extrusionOk="0" h="1" w="47">
                  <a:moveTo>
                    <a:pt x="0" y="0"/>
                  </a:moveTo>
                  <a:lnTo>
                    <a:pt x="0" y="0"/>
                  </a:lnTo>
                  <a:lnTo>
                    <a:pt x="32" y="1"/>
                  </a:lnTo>
                  <a:lnTo>
                    <a:pt x="4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59" name="Google Shape;459;p6"/>
            <p:cNvSpPr/>
            <p:nvPr/>
          </p:nvSpPr>
          <p:spPr>
            <a:xfrm>
              <a:off x="9232900" y="2795588"/>
              <a:ext cx="84138" cy="3175"/>
            </a:xfrm>
            <a:custGeom>
              <a:rect b="b" l="l" r="r" t="t"/>
              <a:pathLst>
                <a:path extrusionOk="0" h="1" w="44">
                  <a:moveTo>
                    <a:pt x="16" y="1"/>
                  </a:moveTo>
                  <a:lnTo>
                    <a:pt x="16" y="1"/>
                  </a:lnTo>
                  <a:lnTo>
                    <a:pt x="44" y="1"/>
                  </a:lnTo>
                  <a:cubicBezTo>
                    <a:pt x="39" y="1"/>
                    <a:pt x="0" y="0"/>
                    <a:pt x="1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60" name="Google Shape;460;p6"/>
            <p:cNvSpPr/>
            <p:nvPr/>
          </p:nvSpPr>
          <p:spPr>
            <a:xfrm>
              <a:off x="8158163" y="2725738"/>
              <a:ext cx="71438" cy="3175"/>
            </a:xfrm>
            <a:custGeom>
              <a:rect b="b" l="l" r="r" t="t"/>
              <a:pathLst>
                <a:path extrusionOk="0" h="1" w="37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7" y="0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61" name="Google Shape;461;p6"/>
            <p:cNvSpPr/>
            <p:nvPr/>
          </p:nvSpPr>
          <p:spPr>
            <a:xfrm>
              <a:off x="8734425" y="2814638"/>
              <a:ext cx="144463" cy="3175"/>
            </a:xfrm>
            <a:custGeom>
              <a:rect b="b" l="l" r="r" t="t"/>
              <a:pathLst>
                <a:path extrusionOk="0" h="2" w="76">
                  <a:moveTo>
                    <a:pt x="56" y="0"/>
                  </a:moveTo>
                  <a:lnTo>
                    <a:pt x="56" y="0"/>
                  </a:lnTo>
                  <a:cubicBezTo>
                    <a:pt x="76" y="2"/>
                    <a:pt x="0" y="0"/>
                    <a:pt x="40" y="2"/>
                  </a:cubicBezTo>
                  <a:cubicBezTo>
                    <a:pt x="76" y="2"/>
                    <a:pt x="61" y="1"/>
                    <a:pt x="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62" name="Google Shape;462;p6"/>
            <p:cNvSpPr/>
            <p:nvPr/>
          </p:nvSpPr>
          <p:spPr>
            <a:xfrm>
              <a:off x="8023225" y="2782888"/>
              <a:ext cx="26988" cy="1587"/>
            </a:xfrm>
            <a:custGeom>
              <a:rect b="b" l="l" r="r" t="t"/>
              <a:pathLst>
                <a:path extrusionOk="0" h="1" w="14">
                  <a:moveTo>
                    <a:pt x="14" y="0"/>
                  </a:moveTo>
                  <a:lnTo>
                    <a:pt x="14" y="0"/>
                  </a:lnTo>
                  <a:cubicBezTo>
                    <a:pt x="9" y="0"/>
                    <a:pt x="5" y="0"/>
                    <a:pt x="0" y="1"/>
                  </a:cubicBezTo>
                  <a:lnTo>
                    <a:pt x="1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63" name="Google Shape;463;p6"/>
            <p:cNvSpPr/>
            <p:nvPr/>
          </p:nvSpPr>
          <p:spPr>
            <a:xfrm>
              <a:off x="8050213" y="2782888"/>
              <a:ext cx="77788" cy="1587"/>
            </a:xfrm>
            <a:custGeom>
              <a:rect b="b" l="l" r="r" t="t"/>
              <a:pathLst>
                <a:path extrusionOk="0" h="1" w="40">
                  <a:moveTo>
                    <a:pt x="0" y="0"/>
                  </a:moveTo>
                  <a:lnTo>
                    <a:pt x="0" y="0"/>
                  </a:lnTo>
                  <a:cubicBezTo>
                    <a:pt x="15" y="0"/>
                    <a:pt x="30" y="1"/>
                    <a:pt x="40" y="1"/>
                  </a:cubicBezTo>
                  <a:cubicBezTo>
                    <a:pt x="21" y="0"/>
                    <a:pt x="15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64" name="Google Shape;464;p6"/>
            <p:cNvSpPr/>
            <p:nvPr/>
          </p:nvSpPr>
          <p:spPr>
            <a:xfrm>
              <a:off x="7715250" y="2779713"/>
              <a:ext cx="90488" cy="7937"/>
            </a:xfrm>
            <a:custGeom>
              <a:rect b="b" l="l" r="r" t="t"/>
              <a:pathLst>
                <a:path extrusionOk="0" h="3" w="47">
                  <a:moveTo>
                    <a:pt x="5" y="2"/>
                  </a:moveTo>
                  <a:lnTo>
                    <a:pt x="5" y="2"/>
                  </a:lnTo>
                  <a:lnTo>
                    <a:pt x="18" y="2"/>
                  </a:lnTo>
                  <a:cubicBezTo>
                    <a:pt x="4" y="3"/>
                    <a:pt x="11" y="3"/>
                    <a:pt x="23" y="2"/>
                  </a:cubicBezTo>
                  <a:cubicBezTo>
                    <a:pt x="37" y="2"/>
                    <a:pt x="37" y="1"/>
                    <a:pt x="38" y="1"/>
                  </a:cubicBezTo>
                  <a:lnTo>
                    <a:pt x="47" y="0"/>
                  </a:lnTo>
                  <a:lnTo>
                    <a:pt x="35" y="1"/>
                  </a:lnTo>
                  <a:cubicBezTo>
                    <a:pt x="13" y="1"/>
                    <a:pt x="0" y="1"/>
                    <a:pt x="5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65" name="Google Shape;465;p6"/>
            <p:cNvSpPr/>
            <p:nvPr/>
          </p:nvSpPr>
          <p:spPr>
            <a:xfrm>
              <a:off x="6508750" y="2713038"/>
              <a:ext cx="247650" cy="6350"/>
            </a:xfrm>
            <a:custGeom>
              <a:rect b="b" l="l" r="r" t="t"/>
              <a:pathLst>
                <a:path extrusionOk="0" h="3" w="129">
                  <a:moveTo>
                    <a:pt x="0" y="0"/>
                  </a:moveTo>
                  <a:lnTo>
                    <a:pt x="0" y="0"/>
                  </a:lnTo>
                  <a:cubicBezTo>
                    <a:pt x="50" y="1"/>
                    <a:pt x="63" y="1"/>
                    <a:pt x="60" y="2"/>
                  </a:cubicBezTo>
                  <a:cubicBezTo>
                    <a:pt x="108" y="3"/>
                    <a:pt x="100" y="0"/>
                    <a:pt x="12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66" name="Google Shape;466;p6"/>
            <p:cNvSpPr/>
            <p:nvPr/>
          </p:nvSpPr>
          <p:spPr>
            <a:xfrm>
              <a:off x="6756400" y="2713038"/>
              <a:ext cx="33338" cy="0"/>
            </a:xfrm>
            <a:custGeom>
              <a:rect b="b" l="l" r="r" t="t"/>
              <a:pathLst>
                <a:path extrusionOk="0" h="120000" w="18">
                  <a:moveTo>
                    <a:pt x="0" y="0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67" name="Google Shape;467;p6"/>
            <p:cNvSpPr/>
            <p:nvPr/>
          </p:nvSpPr>
          <p:spPr>
            <a:xfrm>
              <a:off x="8047038" y="2820988"/>
              <a:ext cx="58738" cy="4762"/>
            </a:xfrm>
            <a:custGeom>
              <a:rect b="b" l="l" r="r" t="t"/>
              <a:pathLst>
                <a:path extrusionOk="0" h="2" w="31">
                  <a:moveTo>
                    <a:pt x="31" y="0"/>
                  </a:moveTo>
                  <a:lnTo>
                    <a:pt x="31" y="0"/>
                  </a:lnTo>
                  <a:lnTo>
                    <a:pt x="0" y="2"/>
                  </a:lnTo>
                  <a:lnTo>
                    <a:pt x="11" y="2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68" name="Google Shape;468;p6"/>
            <p:cNvSpPr/>
            <p:nvPr/>
          </p:nvSpPr>
          <p:spPr>
            <a:xfrm>
              <a:off x="6348413" y="2711451"/>
              <a:ext cx="82550" cy="1587"/>
            </a:xfrm>
            <a:custGeom>
              <a:rect b="b" l="l" r="r" t="t"/>
              <a:pathLst>
                <a:path extrusionOk="0" h="1" w="43">
                  <a:moveTo>
                    <a:pt x="9" y="1"/>
                  </a:moveTo>
                  <a:lnTo>
                    <a:pt x="9" y="1"/>
                  </a:lnTo>
                  <a:cubicBezTo>
                    <a:pt x="18" y="1"/>
                    <a:pt x="33" y="1"/>
                    <a:pt x="41" y="1"/>
                  </a:cubicBezTo>
                  <a:cubicBezTo>
                    <a:pt x="43" y="0"/>
                    <a:pt x="0" y="1"/>
                    <a:pt x="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69" name="Google Shape;469;p6"/>
            <p:cNvSpPr/>
            <p:nvPr/>
          </p:nvSpPr>
          <p:spPr>
            <a:xfrm>
              <a:off x="6734175" y="2771775"/>
              <a:ext cx="96838" cy="6350"/>
            </a:xfrm>
            <a:custGeom>
              <a:rect b="b" l="l" r="r" t="t"/>
              <a:pathLst>
                <a:path extrusionOk="0" h="3" w="50">
                  <a:moveTo>
                    <a:pt x="0" y="2"/>
                  </a:moveTo>
                  <a:lnTo>
                    <a:pt x="0" y="2"/>
                  </a:lnTo>
                  <a:cubicBezTo>
                    <a:pt x="6" y="3"/>
                    <a:pt x="37" y="2"/>
                    <a:pt x="50" y="3"/>
                  </a:cubicBezTo>
                  <a:cubicBezTo>
                    <a:pt x="32" y="2"/>
                    <a:pt x="17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70" name="Google Shape;470;p6"/>
            <p:cNvSpPr/>
            <p:nvPr/>
          </p:nvSpPr>
          <p:spPr>
            <a:xfrm>
              <a:off x="6091238" y="2722563"/>
              <a:ext cx="95250" cy="7937"/>
            </a:xfrm>
            <a:custGeom>
              <a:rect b="b" l="l" r="r" t="t"/>
              <a:pathLst>
                <a:path extrusionOk="0" h="4" w="49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4" y="2"/>
                    <a:pt x="18" y="4"/>
                  </a:cubicBezTo>
                  <a:cubicBezTo>
                    <a:pt x="31" y="3"/>
                    <a:pt x="4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71" name="Google Shape;471;p6"/>
            <p:cNvSpPr/>
            <p:nvPr/>
          </p:nvSpPr>
          <p:spPr>
            <a:xfrm>
              <a:off x="6559550" y="2773363"/>
              <a:ext cx="80963" cy="3175"/>
            </a:xfrm>
            <a:custGeom>
              <a:rect b="b" l="l" r="r" t="t"/>
              <a:pathLst>
                <a:path extrusionOk="0" h="1" w="42">
                  <a:moveTo>
                    <a:pt x="0" y="1"/>
                  </a:moveTo>
                  <a:lnTo>
                    <a:pt x="0" y="1"/>
                  </a:lnTo>
                  <a:lnTo>
                    <a:pt x="8" y="1"/>
                  </a:lnTo>
                  <a:lnTo>
                    <a:pt x="42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72" name="Google Shape;472;p6"/>
            <p:cNvSpPr/>
            <p:nvPr/>
          </p:nvSpPr>
          <p:spPr>
            <a:xfrm>
              <a:off x="6640513" y="2806700"/>
              <a:ext cx="227013" cy="15875"/>
            </a:xfrm>
            <a:custGeom>
              <a:rect b="b" l="l" r="r" t="t"/>
              <a:pathLst>
                <a:path extrusionOk="0" h="7" w="118">
                  <a:moveTo>
                    <a:pt x="80" y="7"/>
                  </a:moveTo>
                  <a:lnTo>
                    <a:pt x="80" y="7"/>
                  </a:lnTo>
                  <a:cubicBezTo>
                    <a:pt x="118" y="5"/>
                    <a:pt x="19" y="3"/>
                    <a:pt x="85" y="1"/>
                  </a:cubicBezTo>
                  <a:cubicBezTo>
                    <a:pt x="0" y="0"/>
                    <a:pt x="92" y="4"/>
                    <a:pt x="29" y="4"/>
                  </a:cubicBezTo>
                  <a:cubicBezTo>
                    <a:pt x="66" y="4"/>
                    <a:pt x="84" y="6"/>
                    <a:pt x="80" y="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73" name="Google Shape;473;p6"/>
            <p:cNvSpPr/>
            <p:nvPr/>
          </p:nvSpPr>
          <p:spPr>
            <a:xfrm>
              <a:off x="6661150" y="2814638"/>
              <a:ext cx="34925" cy="1587"/>
            </a:xfrm>
            <a:custGeom>
              <a:rect b="b" l="l" r="r" t="t"/>
              <a:pathLst>
                <a:path extrusionOk="0" h="1" w="18">
                  <a:moveTo>
                    <a:pt x="18" y="1"/>
                  </a:moveTo>
                  <a:lnTo>
                    <a:pt x="18" y="1"/>
                  </a:lnTo>
                  <a:lnTo>
                    <a:pt x="0" y="0"/>
                  </a:lnTo>
                  <a:lnTo>
                    <a:pt x="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74" name="Google Shape;474;p6"/>
            <p:cNvSpPr/>
            <p:nvPr/>
          </p:nvSpPr>
          <p:spPr>
            <a:xfrm>
              <a:off x="5661025" y="2789238"/>
              <a:ext cx="23813" cy="1587"/>
            </a:xfrm>
            <a:custGeom>
              <a:rect b="b" l="l" r="r" t="t"/>
              <a:pathLst>
                <a:path extrusionOk="0" h="1" w="13">
                  <a:moveTo>
                    <a:pt x="0" y="1"/>
                  </a:moveTo>
                  <a:lnTo>
                    <a:pt x="0" y="1"/>
                  </a:lnTo>
                  <a:lnTo>
                    <a:pt x="13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75" name="Google Shape;475;p6"/>
            <p:cNvSpPr/>
            <p:nvPr/>
          </p:nvSpPr>
          <p:spPr>
            <a:xfrm>
              <a:off x="6162675" y="2814638"/>
              <a:ext cx="258763" cy="7937"/>
            </a:xfrm>
            <a:custGeom>
              <a:rect b="b" l="l" r="r" t="t"/>
              <a:pathLst>
                <a:path extrusionOk="0" h="4" w="135">
                  <a:moveTo>
                    <a:pt x="77" y="2"/>
                  </a:moveTo>
                  <a:lnTo>
                    <a:pt x="77" y="2"/>
                  </a:lnTo>
                  <a:lnTo>
                    <a:pt x="135" y="0"/>
                  </a:lnTo>
                  <a:cubicBezTo>
                    <a:pt x="96" y="1"/>
                    <a:pt x="0" y="1"/>
                    <a:pt x="6" y="4"/>
                  </a:cubicBezTo>
                  <a:cubicBezTo>
                    <a:pt x="37" y="4"/>
                    <a:pt x="75" y="4"/>
                    <a:pt x="90" y="3"/>
                  </a:cubicBezTo>
                  <a:lnTo>
                    <a:pt x="77" y="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76" name="Google Shape;476;p6"/>
            <p:cNvSpPr/>
            <p:nvPr/>
          </p:nvSpPr>
          <p:spPr>
            <a:xfrm>
              <a:off x="5019675" y="2713038"/>
              <a:ext cx="73025" cy="4762"/>
            </a:xfrm>
            <a:custGeom>
              <a:rect b="b" l="l" r="r" t="t"/>
              <a:pathLst>
                <a:path extrusionOk="0" h="2" w="38">
                  <a:moveTo>
                    <a:pt x="13" y="1"/>
                  </a:moveTo>
                  <a:lnTo>
                    <a:pt x="13" y="1"/>
                  </a:lnTo>
                  <a:lnTo>
                    <a:pt x="38" y="0"/>
                  </a:lnTo>
                  <a:lnTo>
                    <a:pt x="7" y="0"/>
                  </a:lnTo>
                  <a:cubicBezTo>
                    <a:pt x="16" y="0"/>
                    <a:pt x="0" y="2"/>
                    <a:pt x="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77" name="Google Shape;477;p6"/>
            <p:cNvSpPr/>
            <p:nvPr/>
          </p:nvSpPr>
          <p:spPr>
            <a:xfrm>
              <a:off x="5021263" y="2713038"/>
              <a:ext cx="11113" cy="0"/>
            </a:xfrm>
            <a:custGeom>
              <a:rect b="b" l="l" r="r" t="t"/>
              <a:pathLst>
                <a:path extrusionOk="0" h="120000" w="6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78" name="Google Shape;478;p6"/>
            <p:cNvSpPr/>
            <p:nvPr/>
          </p:nvSpPr>
          <p:spPr>
            <a:xfrm>
              <a:off x="5864225" y="2784475"/>
              <a:ext cx="101600" cy="4762"/>
            </a:xfrm>
            <a:custGeom>
              <a:rect b="b" l="l" r="r" t="t"/>
              <a:pathLst>
                <a:path extrusionOk="0" h="2" w="53">
                  <a:moveTo>
                    <a:pt x="3" y="2"/>
                  </a:moveTo>
                  <a:lnTo>
                    <a:pt x="3" y="2"/>
                  </a:lnTo>
                  <a:cubicBezTo>
                    <a:pt x="21" y="2"/>
                    <a:pt x="36" y="2"/>
                    <a:pt x="53" y="1"/>
                  </a:cubicBezTo>
                  <a:cubicBezTo>
                    <a:pt x="46" y="1"/>
                    <a:pt x="0" y="0"/>
                    <a:pt x="3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79" name="Google Shape;479;p6"/>
            <p:cNvSpPr/>
            <p:nvPr/>
          </p:nvSpPr>
          <p:spPr>
            <a:xfrm>
              <a:off x="4703763" y="2722563"/>
              <a:ext cx="84138" cy="1587"/>
            </a:xfrm>
            <a:custGeom>
              <a:rect b="b" l="l" r="r" t="t"/>
              <a:pathLst>
                <a:path extrusionOk="0" h="1" w="44">
                  <a:moveTo>
                    <a:pt x="3" y="1"/>
                  </a:moveTo>
                  <a:lnTo>
                    <a:pt x="3" y="1"/>
                  </a:lnTo>
                  <a:lnTo>
                    <a:pt x="44" y="0"/>
                  </a:lnTo>
                  <a:lnTo>
                    <a:pt x="0" y="0"/>
                  </a:lnTo>
                  <a:lnTo>
                    <a:pt x="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80" name="Google Shape;480;p6"/>
            <p:cNvSpPr/>
            <p:nvPr/>
          </p:nvSpPr>
          <p:spPr>
            <a:xfrm>
              <a:off x="4264025" y="2713038"/>
              <a:ext cx="77788" cy="4762"/>
            </a:xfrm>
            <a:custGeom>
              <a:rect b="b" l="l" r="r" t="t"/>
              <a:pathLst>
                <a:path extrusionOk="0" h="2" w="41">
                  <a:moveTo>
                    <a:pt x="41" y="1"/>
                  </a:moveTo>
                  <a:lnTo>
                    <a:pt x="41" y="1"/>
                  </a:lnTo>
                  <a:lnTo>
                    <a:pt x="34" y="0"/>
                  </a:lnTo>
                  <a:lnTo>
                    <a:pt x="0" y="1"/>
                  </a:lnTo>
                  <a:lnTo>
                    <a:pt x="7" y="2"/>
                  </a:lnTo>
                  <a:lnTo>
                    <a:pt x="4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81" name="Google Shape;481;p6"/>
            <p:cNvSpPr/>
            <p:nvPr/>
          </p:nvSpPr>
          <p:spPr>
            <a:xfrm>
              <a:off x="4800600" y="2822575"/>
              <a:ext cx="117475" cy="7937"/>
            </a:xfrm>
            <a:custGeom>
              <a:rect b="b" l="l" r="r" t="t"/>
              <a:pathLst>
                <a:path extrusionOk="0" h="3" w="61">
                  <a:moveTo>
                    <a:pt x="11" y="2"/>
                  </a:moveTo>
                  <a:lnTo>
                    <a:pt x="11" y="2"/>
                  </a:lnTo>
                  <a:cubicBezTo>
                    <a:pt x="39" y="3"/>
                    <a:pt x="61" y="0"/>
                    <a:pt x="54" y="0"/>
                  </a:cubicBezTo>
                  <a:lnTo>
                    <a:pt x="0" y="0"/>
                  </a:lnTo>
                  <a:cubicBezTo>
                    <a:pt x="13" y="2"/>
                    <a:pt x="15" y="0"/>
                    <a:pt x="46" y="0"/>
                  </a:cubicBezTo>
                  <a:lnTo>
                    <a:pt x="11" y="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82" name="Google Shape;482;p6"/>
            <p:cNvSpPr/>
            <p:nvPr/>
          </p:nvSpPr>
          <p:spPr>
            <a:xfrm>
              <a:off x="187325" y="2714625"/>
              <a:ext cx="1925638" cy="31750"/>
            </a:xfrm>
            <a:custGeom>
              <a:rect b="b" l="l" r="r" t="t"/>
              <a:pathLst>
                <a:path extrusionOk="0" h="14" w="1004">
                  <a:moveTo>
                    <a:pt x="746" y="6"/>
                  </a:moveTo>
                  <a:lnTo>
                    <a:pt x="746" y="6"/>
                  </a:lnTo>
                  <a:cubicBezTo>
                    <a:pt x="758" y="5"/>
                    <a:pt x="817" y="5"/>
                    <a:pt x="820" y="7"/>
                  </a:cubicBezTo>
                  <a:cubicBezTo>
                    <a:pt x="812" y="7"/>
                    <a:pt x="780" y="8"/>
                    <a:pt x="800" y="8"/>
                  </a:cubicBezTo>
                  <a:lnTo>
                    <a:pt x="847" y="5"/>
                  </a:lnTo>
                  <a:cubicBezTo>
                    <a:pt x="909" y="7"/>
                    <a:pt x="800" y="10"/>
                    <a:pt x="769" y="11"/>
                  </a:cubicBezTo>
                  <a:cubicBezTo>
                    <a:pt x="832" y="11"/>
                    <a:pt x="851" y="9"/>
                    <a:pt x="918" y="9"/>
                  </a:cubicBezTo>
                  <a:cubicBezTo>
                    <a:pt x="899" y="9"/>
                    <a:pt x="886" y="8"/>
                    <a:pt x="876" y="7"/>
                  </a:cubicBezTo>
                  <a:cubicBezTo>
                    <a:pt x="873" y="5"/>
                    <a:pt x="936" y="6"/>
                    <a:pt x="981" y="5"/>
                  </a:cubicBezTo>
                  <a:cubicBezTo>
                    <a:pt x="952" y="4"/>
                    <a:pt x="969" y="3"/>
                    <a:pt x="989" y="2"/>
                  </a:cubicBezTo>
                  <a:cubicBezTo>
                    <a:pt x="993" y="2"/>
                    <a:pt x="996" y="2"/>
                    <a:pt x="997" y="2"/>
                  </a:cubicBezTo>
                  <a:lnTo>
                    <a:pt x="1004" y="2"/>
                  </a:lnTo>
                  <a:lnTo>
                    <a:pt x="999" y="2"/>
                  </a:lnTo>
                  <a:cubicBezTo>
                    <a:pt x="999" y="1"/>
                    <a:pt x="998" y="1"/>
                    <a:pt x="994" y="1"/>
                  </a:cubicBezTo>
                  <a:cubicBezTo>
                    <a:pt x="957" y="1"/>
                    <a:pt x="928" y="0"/>
                    <a:pt x="904" y="0"/>
                  </a:cubicBezTo>
                  <a:cubicBezTo>
                    <a:pt x="928" y="3"/>
                    <a:pt x="822" y="1"/>
                    <a:pt x="791" y="2"/>
                  </a:cubicBezTo>
                  <a:lnTo>
                    <a:pt x="756" y="2"/>
                  </a:lnTo>
                  <a:lnTo>
                    <a:pt x="743" y="2"/>
                  </a:lnTo>
                  <a:cubicBezTo>
                    <a:pt x="740" y="2"/>
                    <a:pt x="744" y="1"/>
                    <a:pt x="764" y="1"/>
                  </a:cubicBezTo>
                  <a:cubicBezTo>
                    <a:pt x="747" y="1"/>
                    <a:pt x="692" y="1"/>
                    <a:pt x="697" y="2"/>
                  </a:cubicBezTo>
                  <a:lnTo>
                    <a:pt x="570" y="3"/>
                  </a:lnTo>
                  <a:cubicBezTo>
                    <a:pt x="566" y="3"/>
                    <a:pt x="562" y="2"/>
                    <a:pt x="559" y="2"/>
                  </a:cubicBezTo>
                  <a:cubicBezTo>
                    <a:pt x="554" y="2"/>
                    <a:pt x="554" y="3"/>
                    <a:pt x="554" y="3"/>
                  </a:cubicBezTo>
                  <a:lnTo>
                    <a:pt x="0" y="4"/>
                  </a:lnTo>
                  <a:lnTo>
                    <a:pt x="79" y="5"/>
                  </a:lnTo>
                  <a:cubicBezTo>
                    <a:pt x="37" y="8"/>
                    <a:pt x="125" y="6"/>
                    <a:pt x="113" y="8"/>
                  </a:cubicBezTo>
                  <a:cubicBezTo>
                    <a:pt x="94" y="9"/>
                    <a:pt x="66" y="9"/>
                    <a:pt x="49" y="8"/>
                  </a:cubicBezTo>
                  <a:cubicBezTo>
                    <a:pt x="43" y="9"/>
                    <a:pt x="67" y="10"/>
                    <a:pt x="64" y="12"/>
                  </a:cubicBezTo>
                  <a:cubicBezTo>
                    <a:pt x="134" y="13"/>
                    <a:pt x="145" y="7"/>
                    <a:pt x="213" y="8"/>
                  </a:cubicBezTo>
                  <a:cubicBezTo>
                    <a:pt x="210" y="10"/>
                    <a:pt x="189" y="11"/>
                    <a:pt x="234" y="11"/>
                  </a:cubicBezTo>
                  <a:lnTo>
                    <a:pt x="223" y="11"/>
                  </a:lnTo>
                  <a:cubicBezTo>
                    <a:pt x="294" y="9"/>
                    <a:pt x="278" y="14"/>
                    <a:pt x="324" y="10"/>
                  </a:cubicBezTo>
                  <a:lnTo>
                    <a:pt x="322" y="12"/>
                  </a:lnTo>
                  <a:cubicBezTo>
                    <a:pt x="355" y="11"/>
                    <a:pt x="418" y="11"/>
                    <a:pt x="454" y="10"/>
                  </a:cubicBezTo>
                  <a:lnTo>
                    <a:pt x="452" y="11"/>
                  </a:lnTo>
                  <a:cubicBezTo>
                    <a:pt x="551" y="8"/>
                    <a:pt x="508" y="10"/>
                    <a:pt x="620" y="9"/>
                  </a:cubicBezTo>
                  <a:lnTo>
                    <a:pt x="568" y="11"/>
                  </a:lnTo>
                  <a:cubicBezTo>
                    <a:pt x="607" y="12"/>
                    <a:pt x="616" y="10"/>
                    <a:pt x="643" y="10"/>
                  </a:cubicBezTo>
                  <a:cubicBezTo>
                    <a:pt x="641" y="10"/>
                    <a:pt x="648" y="12"/>
                    <a:pt x="622" y="12"/>
                  </a:cubicBezTo>
                  <a:lnTo>
                    <a:pt x="758" y="8"/>
                  </a:lnTo>
                  <a:cubicBezTo>
                    <a:pt x="790" y="7"/>
                    <a:pt x="751" y="7"/>
                    <a:pt x="746" y="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83" name="Google Shape;483;p6"/>
            <p:cNvSpPr/>
            <p:nvPr/>
          </p:nvSpPr>
          <p:spPr>
            <a:xfrm>
              <a:off x="1947862" y="2735263"/>
              <a:ext cx="47625" cy="0"/>
            </a:xfrm>
            <a:custGeom>
              <a:rect b="b" l="l" r="r" t="t"/>
              <a:pathLst>
                <a:path extrusionOk="0" h="120000" w="25">
                  <a:moveTo>
                    <a:pt x="0" y="0"/>
                  </a:moveTo>
                  <a:lnTo>
                    <a:pt x="0" y="0"/>
                  </a:lnTo>
                  <a:lnTo>
                    <a:pt x="2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84" name="Google Shape;484;p6"/>
            <p:cNvSpPr/>
            <p:nvPr/>
          </p:nvSpPr>
          <p:spPr>
            <a:xfrm>
              <a:off x="112712" y="2724150"/>
              <a:ext cx="74613" cy="0"/>
            </a:xfrm>
            <a:custGeom>
              <a:rect b="b" l="l" r="r" t="t"/>
              <a:pathLst>
                <a:path extrusionOk="0" h="120000" w="39">
                  <a:moveTo>
                    <a:pt x="0" y="0"/>
                  </a:moveTo>
                  <a:lnTo>
                    <a:pt x="0" y="0"/>
                  </a:lnTo>
                  <a:lnTo>
                    <a:pt x="39" y="0"/>
                  </a:lnTo>
                  <a:cubicBezTo>
                    <a:pt x="27" y="0"/>
                    <a:pt x="14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85" name="Google Shape;485;p6"/>
            <p:cNvSpPr/>
            <p:nvPr/>
          </p:nvSpPr>
          <p:spPr>
            <a:xfrm>
              <a:off x="2187575" y="2717800"/>
              <a:ext cx="176213" cy="6350"/>
            </a:xfrm>
            <a:custGeom>
              <a:rect b="b" l="l" r="r" t="t"/>
              <a:pathLst>
                <a:path extrusionOk="0" h="3" w="92">
                  <a:moveTo>
                    <a:pt x="71" y="3"/>
                  </a:moveTo>
                  <a:lnTo>
                    <a:pt x="71" y="3"/>
                  </a:lnTo>
                  <a:cubicBezTo>
                    <a:pt x="47" y="2"/>
                    <a:pt x="88" y="1"/>
                    <a:pt x="92" y="0"/>
                  </a:cubicBezTo>
                  <a:lnTo>
                    <a:pt x="8" y="1"/>
                  </a:lnTo>
                  <a:cubicBezTo>
                    <a:pt x="8" y="1"/>
                    <a:pt x="0" y="2"/>
                    <a:pt x="2" y="3"/>
                  </a:cubicBezTo>
                  <a:lnTo>
                    <a:pt x="71" y="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86" name="Google Shape;486;p6"/>
            <p:cNvSpPr/>
            <p:nvPr/>
          </p:nvSpPr>
          <p:spPr>
            <a:xfrm>
              <a:off x="2112962" y="2714625"/>
              <a:ext cx="90488" cy="4762"/>
            </a:xfrm>
            <a:custGeom>
              <a:rect b="b" l="l" r="r" t="t"/>
              <a:pathLst>
                <a:path extrusionOk="0" h="2" w="47">
                  <a:moveTo>
                    <a:pt x="22" y="0"/>
                  </a:moveTo>
                  <a:lnTo>
                    <a:pt x="22" y="0"/>
                  </a:lnTo>
                  <a:cubicBezTo>
                    <a:pt x="19" y="1"/>
                    <a:pt x="11" y="1"/>
                    <a:pt x="0" y="2"/>
                  </a:cubicBezTo>
                  <a:lnTo>
                    <a:pt x="47" y="2"/>
                  </a:lnTo>
                  <a:cubicBezTo>
                    <a:pt x="47" y="1"/>
                    <a:pt x="41" y="0"/>
                    <a:pt x="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87" name="Google Shape;487;p6"/>
            <p:cNvSpPr/>
            <p:nvPr/>
          </p:nvSpPr>
          <p:spPr>
            <a:xfrm>
              <a:off x="2101850" y="2811463"/>
              <a:ext cx="71438" cy="3175"/>
            </a:xfrm>
            <a:custGeom>
              <a:rect b="b" l="l" r="r" t="t"/>
              <a:pathLst>
                <a:path extrusionOk="0" h="1" w="37">
                  <a:moveTo>
                    <a:pt x="37" y="0"/>
                  </a:moveTo>
                  <a:lnTo>
                    <a:pt x="37" y="0"/>
                  </a:lnTo>
                  <a:lnTo>
                    <a:pt x="22" y="1"/>
                  </a:lnTo>
                  <a:lnTo>
                    <a:pt x="0" y="1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88" name="Google Shape;488;p6"/>
            <p:cNvSpPr/>
            <p:nvPr/>
          </p:nvSpPr>
          <p:spPr>
            <a:xfrm>
              <a:off x="1724025" y="2805113"/>
              <a:ext cx="120650" cy="4762"/>
            </a:xfrm>
            <a:custGeom>
              <a:rect b="b" l="l" r="r" t="t"/>
              <a:pathLst>
                <a:path extrusionOk="0" h="2" w="63">
                  <a:moveTo>
                    <a:pt x="0" y="0"/>
                  </a:moveTo>
                  <a:lnTo>
                    <a:pt x="0" y="0"/>
                  </a:lnTo>
                  <a:cubicBezTo>
                    <a:pt x="18" y="2"/>
                    <a:pt x="52" y="1"/>
                    <a:pt x="63" y="0"/>
                  </a:cubicBezTo>
                  <a:cubicBezTo>
                    <a:pt x="24" y="0"/>
                    <a:pt x="41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89" name="Google Shape;489;p6"/>
            <p:cNvSpPr/>
            <p:nvPr/>
          </p:nvSpPr>
          <p:spPr>
            <a:xfrm>
              <a:off x="1744662" y="2833688"/>
              <a:ext cx="73025" cy="3175"/>
            </a:xfrm>
            <a:custGeom>
              <a:rect b="b" l="l" r="r" t="t"/>
              <a:pathLst>
                <a:path extrusionOk="0" h="1" w="38">
                  <a:moveTo>
                    <a:pt x="38" y="0"/>
                  </a:moveTo>
                  <a:lnTo>
                    <a:pt x="38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90" name="Google Shape;490;p6"/>
            <p:cNvSpPr/>
            <p:nvPr/>
          </p:nvSpPr>
          <p:spPr>
            <a:xfrm>
              <a:off x="-474663" y="2741613"/>
              <a:ext cx="34925" cy="0"/>
            </a:xfrm>
            <a:custGeom>
              <a:rect b="b" l="l" r="r" t="t"/>
              <a:pathLst>
                <a:path extrusionOk="0" h="120000" w="18">
                  <a:moveTo>
                    <a:pt x="18" y="0"/>
                  </a:move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91" name="Google Shape;491;p6"/>
            <p:cNvSpPr/>
            <p:nvPr/>
          </p:nvSpPr>
          <p:spPr>
            <a:xfrm>
              <a:off x="-947738" y="2725738"/>
              <a:ext cx="1239838" cy="19050"/>
            </a:xfrm>
            <a:custGeom>
              <a:rect b="b" l="l" r="r" t="t"/>
              <a:pathLst>
                <a:path extrusionOk="0" h="8" w="647">
                  <a:moveTo>
                    <a:pt x="588" y="5"/>
                  </a:moveTo>
                  <a:lnTo>
                    <a:pt x="588" y="5"/>
                  </a:lnTo>
                  <a:cubicBezTo>
                    <a:pt x="499" y="3"/>
                    <a:pt x="647" y="3"/>
                    <a:pt x="619" y="0"/>
                  </a:cubicBezTo>
                  <a:lnTo>
                    <a:pt x="570" y="1"/>
                  </a:lnTo>
                  <a:lnTo>
                    <a:pt x="574" y="0"/>
                  </a:lnTo>
                  <a:lnTo>
                    <a:pt x="515" y="1"/>
                  </a:lnTo>
                  <a:cubicBezTo>
                    <a:pt x="527" y="2"/>
                    <a:pt x="536" y="2"/>
                    <a:pt x="533" y="3"/>
                  </a:cubicBezTo>
                  <a:cubicBezTo>
                    <a:pt x="454" y="3"/>
                    <a:pt x="508" y="2"/>
                    <a:pt x="450" y="0"/>
                  </a:cubicBezTo>
                  <a:lnTo>
                    <a:pt x="361" y="0"/>
                  </a:lnTo>
                  <a:lnTo>
                    <a:pt x="368" y="0"/>
                  </a:lnTo>
                  <a:cubicBezTo>
                    <a:pt x="361" y="0"/>
                    <a:pt x="357" y="0"/>
                    <a:pt x="355" y="0"/>
                  </a:cubicBezTo>
                  <a:lnTo>
                    <a:pt x="55" y="1"/>
                  </a:lnTo>
                  <a:cubicBezTo>
                    <a:pt x="0" y="3"/>
                    <a:pt x="85" y="4"/>
                    <a:pt x="45" y="6"/>
                  </a:cubicBezTo>
                  <a:cubicBezTo>
                    <a:pt x="108" y="6"/>
                    <a:pt x="202" y="8"/>
                    <a:pt x="207" y="5"/>
                  </a:cubicBezTo>
                  <a:cubicBezTo>
                    <a:pt x="205" y="5"/>
                    <a:pt x="201" y="6"/>
                    <a:pt x="214" y="6"/>
                  </a:cubicBezTo>
                  <a:lnTo>
                    <a:pt x="250" y="4"/>
                  </a:lnTo>
                  <a:lnTo>
                    <a:pt x="216" y="3"/>
                  </a:lnTo>
                  <a:cubicBezTo>
                    <a:pt x="252" y="1"/>
                    <a:pt x="371" y="1"/>
                    <a:pt x="393" y="3"/>
                  </a:cubicBezTo>
                  <a:cubicBezTo>
                    <a:pt x="325" y="4"/>
                    <a:pt x="359" y="6"/>
                    <a:pt x="265" y="5"/>
                  </a:cubicBezTo>
                  <a:cubicBezTo>
                    <a:pt x="269" y="6"/>
                    <a:pt x="286" y="7"/>
                    <a:pt x="265" y="7"/>
                  </a:cubicBezTo>
                  <a:cubicBezTo>
                    <a:pt x="375" y="6"/>
                    <a:pt x="474" y="8"/>
                    <a:pt x="588" y="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92" name="Google Shape;492;p6"/>
            <p:cNvSpPr/>
            <p:nvPr/>
          </p:nvSpPr>
          <p:spPr>
            <a:xfrm>
              <a:off x="-1944688" y="2741613"/>
              <a:ext cx="4763" cy="0"/>
            </a:xfrm>
            <a:custGeom>
              <a:rect b="b" l="l" r="r" t="t"/>
              <a:pathLst>
                <a:path extrusionOk="0" h="120000" w="2">
                  <a:moveTo>
                    <a:pt x="1" y="0"/>
                  </a:moveTo>
                  <a:lnTo>
                    <a:pt x="1" y="0"/>
                  </a:lnTo>
                  <a:lnTo>
                    <a:pt x="2" y="0"/>
                  </a:ln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93" name="Google Shape;493;p6"/>
            <p:cNvSpPr/>
            <p:nvPr/>
          </p:nvSpPr>
          <p:spPr>
            <a:xfrm>
              <a:off x="-1939925" y="2735263"/>
              <a:ext cx="173038" cy="6350"/>
            </a:xfrm>
            <a:custGeom>
              <a:rect b="b" l="l" r="r" t="t"/>
              <a:pathLst>
                <a:path extrusionOk="0" h="3" w="90">
                  <a:moveTo>
                    <a:pt x="36" y="3"/>
                  </a:moveTo>
                  <a:lnTo>
                    <a:pt x="36" y="3"/>
                  </a:lnTo>
                  <a:lnTo>
                    <a:pt x="90" y="0"/>
                  </a:lnTo>
                  <a:lnTo>
                    <a:pt x="6" y="1"/>
                  </a:lnTo>
                  <a:lnTo>
                    <a:pt x="0" y="3"/>
                  </a:lnTo>
                  <a:cubicBezTo>
                    <a:pt x="8" y="2"/>
                    <a:pt x="37" y="1"/>
                    <a:pt x="48" y="2"/>
                  </a:cubicBezTo>
                  <a:lnTo>
                    <a:pt x="36" y="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94" name="Google Shape;494;p6"/>
            <p:cNvSpPr/>
            <p:nvPr/>
          </p:nvSpPr>
          <p:spPr>
            <a:xfrm>
              <a:off x="-1773238" y="2733675"/>
              <a:ext cx="123825" cy="12700"/>
            </a:xfrm>
            <a:custGeom>
              <a:rect b="b" l="l" r="r" t="t"/>
              <a:pathLst>
                <a:path extrusionOk="0" h="6" w="65">
                  <a:moveTo>
                    <a:pt x="65" y="0"/>
                  </a:moveTo>
                  <a:lnTo>
                    <a:pt x="65" y="0"/>
                  </a:lnTo>
                  <a:cubicBezTo>
                    <a:pt x="22" y="1"/>
                    <a:pt x="25" y="3"/>
                    <a:pt x="48" y="4"/>
                  </a:cubicBezTo>
                  <a:cubicBezTo>
                    <a:pt x="8" y="5"/>
                    <a:pt x="27" y="1"/>
                    <a:pt x="0" y="4"/>
                  </a:cubicBezTo>
                  <a:cubicBezTo>
                    <a:pt x="1" y="6"/>
                    <a:pt x="50" y="5"/>
                    <a:pt x="61" y="4"/>
                  </a:cubicBezTo>
                  <a:lnTo>
                    <a:pt x="6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95" name="Google Shape;495;p6"/>
            <p:cNvSpPr/>
            <p:nvPr/>
          </p:nvSpPr>
          <p:spPr>
            <a:xfrm>
              <a:off x="-1057275" y="2735263"/>
              <a:ext cx="57150" cy="3175"/>
            </a:xfrm>
            <a:custGeom>
              <a:rect b="b" l="l" r="r" t="t"/>
              <a:pathLst>
                <a:path extrusionOk="0" h="1" w="30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30" y="1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96" name="Google Shape;496;p6"/>
            <p:cNvSpPr/>
            <p:nvPr/>
          </p:nvSpPr>
          <p:spPr>
            <a:xfrm>
              <a:off x="-1116013" y="2738438"/>
              <a:ext cx="58738" cy="3175"/>
            </a:xfrm>
            <a:custGeom>
              <a:rect b="b" l="l" r="r" t="t"/>
              <a:pathLst>
                <a:path extrusionOk="0" h="2" w="30">
                  <a:moveTo>
                    <a:pt x="30" y="0"/>
                  </a:moveTo>
                  <a:lnTo>
                    <a:pt x="30" y="0"/>
                  </a:lnTo>
                  <a:lnTo>
                    <a:pt x="0" y="0"/>
                  </a:lnTo>
                  <a:cubicBezTo>
                    <a:pt x="2" y="0"/>
                    <a:pt x="4" y="1"/>
                    <a:pt x="9" y="2"/>
                  </a:cubicBezTo>
                  <a:lnTo>
                    <a:pt x="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97" name="Google Shape;497;p6"/>
            <p:cNvSpPr/>
            <p:nvPr/>
          </p:nvSpPr>
          <p:spPr>
            <a:xfrm>
              <a:off x="-1349375" y="2735263"/>
              <a:ext cx="84138" cy="0"/>
            </a:xfrm>
            <a:custGeom>
              <a:rect b="b" l="l" r="r" t="t"/>
              <a:pathLst>
                <a:path extrusionOk="0" h="120000" w="44">
                  <a:moveTo>
                    <a:pt x="44" y="0"/>
                  </a:moveTo>
                  <a:lnTo>
                    <a:pt x="44" y="0"/>
                  </a:lnTo>
                  <a:lnTo>
                    <a:pt x="0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98" name="Google Shape;498;p6"/>
            <p:cNvSpPr/>
            <p:nvPr/>
          </p:nvSpPr>
          <p:spPr>
            <a:xfrm>
              <a:off x="-1265238" y="2735263"/>
              <a:ext cx="65088" cy="3175"/>
            </a:xfrm>
            <a:custGeom>
              <a:rect b="b" l="l" r="r" t="t"/>
              <a:pathLst>
                <a:path extrusionOk="0" h="1" w="34">
                  <a:moveTo>
                    <a:pt x="34" y="1"/>
                  </a:moveTo>
                  <a:lnTo>
                    <a:pt x="34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3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99" name="Google Shape;499;p6"/>
            <p:cNvSpPr/>
            <p:nvPr/>
          </p:nvSpPr>
          <p:spPr>
            <a:xfrm>
              <a:off x="-1219200" y="2728913"/>
              <a:ext cx="103188" cy="9525"/>
            </a:xfrm>
            <a:custGeom>
              <a:rect b="b" l="l" r="r" t="t"/>
              <a:pathLst>
                <a:path extrusionOk="0" h="4" w="54">
                  <a:moveTo>
                    <a:pt x="54" y="4"/>
                  </a:moveTo>
                  <a:lnTo>
                    <a:pt x="54" y="4"/>
                  </a:lnTo>
                  <a:cubicBezTo>
                    <a:pt x="49" y="2"/>
                    <a:pt x="43" y="0"/>
                    <a:pt x="0" y="1"/>
                  </a:cubicBezTo>
                  <a:lnTo>
                    <a:pt x="9" y="3"/>
                  </a:lnTo>
                  <a:lnTo>
                    <a:pt x="54" y="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00" name="Google Shape;500;p6"/>
            <p:cNvSpPr/>
            <p:nvPr/>
          </p:nvSpPr>
          <p:spPr>
            <a:xfrm>
              <a:off x="1225550" y="2830513"/>
              <a:ext cx="73025" cy="3175"/>
            </a:xfrm>
            <a:custGeom>
              <a:rect b="b" l="l" r="r" t="t"/>
              <a:pathLst>
                <a:path extrusionOk="0" h="2" w="38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4" y="2"/>
                  </a:lnTo>
                  <a:lnTo>
                    <a:pt x="38" y="1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01" name="Google Shape;501;p6"/>
            <p:cNvSpPr/>
            <p:nvPr/>
          </p:nvSpPr>
          <p:spPr>
            <a:xfrm>
              <a:off x="874712" y="2827338"/>
              <a:ext cx="39688" cy="3175"/>
            </a:xfrm>
            <a:custGeom>
              <a:rect b="b" l="l" r="r" t="t"/>
              <a:pathLst>
                <a:path extrusionOk="0" h="1" w="2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9" y="1"/>
                    <a:pt x="16" y="1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02" name="Google Shape;502;p6"/>
            <p:cNvSpPr/>
            <p:nvPr/>
          </p:nvSpPr>
          <p:spPr>
            <a:xfrm>
              <a:off x="417512" y="2827338"/>
              <a:ext cx="457200" cy="31750"/>
            </a:xfrm>
            <a:custGeom>
              <a:rect b="b" l="l" r="r" t="t"/>
              <a:pathLst>
                <a:path extrusionOk="0" h="14" w="238">
                  <a:moveTo>
                    <a:pt x="113" y="12"/>
                  </a:moveTo>
                  <a:lnTo>
                    <a:pt x="113" y="12"/>
                  </a:lnTo>
                  <a:cubicBezTo>
                    <a:pt x="73" y="10"/>
                    <a:pt x="168" y="9"/>
                    <a:pt x="94" y="9"/>
                  </a:cubicBezTo>
                  <a:cubicBezTo>
                    <a:pt x="88" y="7"/>
                    <a:pt x="122" y="5"/>
                    <a:pt x="157" y="6"/>
                  </a:cubicBezTo>
                  <a:cubicBezTo>
                    <a:pt x="155" y="7"/>
                    <a:pt x="123" y="7"/>
                    <a:pt x="145" y="8"/>
                  </a:cubicBezTo>
                  <a:cubicBezTo>
                    <a:pt x="168" y="7"/>
                    <a:pt x="177" y="8"/>
                    <a:pt x="169" y="6"/>
                  </a:cubicBezTo>
                  <a:cubicBezTo>
                    <a:pt x="208" y="4"/>
                    <a:pt x="212" y="3"/>
                    <a:pt x="238" y="1"/>
                  </a:cubicBezTo>
                  <a:cubicBezTo>
                    <a:pt x="191" y="2"/>
                    <a:pt x="92" y="0"/>
                    <a:pt x="32" y="3"/>
                  </a:cubicBezTo>
                  <a:cubicBezTo>
                    <a:pt x="0" y="6"/>
                    <a:pt x="20" y="9"/>
                    <a:pt x="19" y="13"/>
                  </a:cubicBezTo>
                  <a:cubicBezTo>
                    <a:pt x="24" y="14"/>
                    <a:pt x="110" y="14"/>
                    <a:pt x="113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03" name="Google Shape;503;p6"/>
            <p:cNvSpPr/>
            <p:nvPr/>
          </p:nvSpPr>
          <p:spPr>
            <a:xfrm>
              <a:off x="755650" y="2859087"/>
              <a:ext cx="68263" cy="4762"/>
            </a:xfrm>
            <a:custGeom>
              <a:rect b="b" l="l" r="r" t="t"/>
              <a:pathLst>
                <a:path extrusionOk="0" h="2" w="36">
                  <a:moveTo>
                    <a:pt x="0" y="1"/>
                  </a:moveTo>
                  <a:lnTo>
                    <a:pt x="0" y="1"/>
                  </a:lnTo>
                  <a:cubicBezTo>
                    <a:pt x="19" y="2"/>
                    <a:pt x="24" y="1"/>
                    <a:pt x="36" y="1"/>
                  </a:cubicBezTo>
                  <a:cubicBezTo>
                    <a:pt x="33" y="0"/>
                    <a:pt x="15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04" name="Google Shape;504;p6"/>
            <p:cNvSpPr/>
            <p:nvPr/>
          </p:nvSpPr>
          <p:spPr>
            <a:xfrm>
              <a:off x="-133350" y="2798763"/>
              <a:ext cx="111125" cy="4762"/>
            </a:xfrm>
            <a:custGeom>
              <a:rect b="b" l="l" r="r" t="t"/>
              <a:pathLst>
                <a:path extrusionOk="0" h="2" w="58">
                  <a:moveTo>
                    <a:pt x="37" y="0"/>
                  </a:moveTo>
                  <a:lnTo>
                    <a:pt x="37" y="0"/>
                  </a:lnTo>
                  <a:cubicBezTo>
                    <a:pt x="34" y="1"/>
                    <a:pt x="0" y="1"/>
                    <a:pt x="7" y="2"/>
                  </a:cubicBezTo>
                  <a:lnTo>
                    <a:pt x="58" y="2"/>
                  </a:lnTo>
                  <a:cubicBezTo>
                    <a:pt x="46" y="2"/>
                    <a:pt x="42" y="1"/>
                    <a:pt x="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05" name="Google Shape;505;p6"/>
            <p:cNvSpPr/>
            <p:nvPr/>
          </p:nvSpPr>
          <p:spPr>
            <a:xfrm>
              <a:off x="-22225" y="2800350"/>
              <a:ext cx="44450" cy="3175"/>
            </a:xfrm>
            <a:custGeom>
              <a:rect b="b" l="l" r="r" t="t"/>
              <a:pathLst>
                <a:path extrusionOk="0" h="1" w="23">
                  <a:moveTo>
                    <a:pt x="23" y="0"/>
                  </a:moveTo>
                  <a:lnTo>
                    <a:pt x="23" y="0"/>
                  </a:lnTo>
                  <a:lnTo>
                    <a:pt x="0" y="1"/>
                  </a:lnTo>
                  <a:cubicBezTo>
                    <a:pt x="6" y="1"/>
                    <a:pt x="13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06" name="Google Shape;506;p6"/>
            <p:cNvSpPr/>
            <p:nvPr/>
          </p:nvSpPr>
          <p:spPr>
            <a:xfrm>
              <a:off x="-66675" y="2798763"/>
              <a:ext cx="6350" cy="0"/>
            </a:xfrm>
            <a:custGeom>
              <a:rect b="b" l="l" r="r" t="t"/>
              <a:pathLst>
                <a:path extrusionOk="0" h="120000" w="3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cubicBezTo>
                    <a:pt x="3" y="0"/>
                    <a:pt x="3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07" name="Google Shape;507;p6"/>
            <p:cNvSpPr/>
            <p:nvPr/>
          </p:nvSpPr>
          <p:spPr>
            <a:xfrm>
              <a:off x="-1566863" y="2730500"/>
              <a:ext cx="65088" cy="3175"/>
            </a:xfrm>
            <a:custGeom>
              <a:rect b="b" l="l" r="r" t="t"/>
              <a:pathLst>
                <a:path extrusionOk="0" h="1" w="34">
                  <a:moveTo>
                    <a:pt x="33" y="1"/>
                  </a:moveTo>
                  <a:lnTo>
                    <a:pt x="33" y="1"/>
                  </a:lnTo>
                  <a:cubicBezTo>
                    <a:pt x="34" y="0"/>
                    <a:pt x="12" y="1"/>
                    <a:pt x="0" y="1"/>
                  </a:cubicBezTo>
                  <a:cubicBezTo>
                    <a:pt x="9" y="1"/>
                    <a:pt x="22" y="1"/>
                    <a:pt x="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08" name="Google Shape;508;p6"/>
            <p:cNvSpPr/>
            <p:nvPr/>
          </p:nvSpPr>
          <p:spPr>
            <a:xfrm>
              <a:off x="-3175000" y="2740025"/>
              <a:ext cx="38100" cy="0"/>
            </a:xfrm>
            <a:custGeom>
              <a:rect b="b" l="l" r="r" t="t"/>
              <a:pathLst>
                <a:path extrusionOk="0" h="120000" w="20">
                  <a:moveTo>
                    <a:pt x="20" y="0"/>
                  </a:moveTo>
                  <a:lnTo>
                    <a:pt x="20" y="0"/>
                  </a:lnTo>
                  <a:lnTo>
                    <a:pt x="0" y="0"/>
                  </a:lnTo>
                  <a:cubicBezTo>
                    <a:pt x="7" y="0"/>
                    <a:pt x="11" y="0"/>
                    <a:pt x="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09" name="Google Shape;509;p6"/>
            <p:cNvSpPr/>
            <p:nvPr/>
          </p:nvSpPr>
          <p:spPr>
            <a:xfrm>
              <a:off x="-3735388" y="2803525"/>
              <a:ext cx="6350" cy="1587"/>
            </a:xfrm>
            <a:custGeom>
              <a:rect b="b" l="l" r="r" t="t"/>
              <a:pathLst>
                <a:path extrusionOk="0" h="1" w="4">
                  <a:moveTo>
                    <a:pt x="4" y="0"/>
                  </a:moveTo>
                  <a:lnTo>
                    <a:pt x="4" y="0"/>
                  </a:lnTo>
                  <a:cubicBezTo>
                    <a:pt x="3" y="0"/>
                    <a:pt x="2" y="1"/>
                    <a:pt x="0" y="1"/>
                  </a:cubicBezTo>
                  <a:cubicBezTo>
                    <a:pt x="2" y="1"/>
                    <a:pt x="3" y="1"/>
                    <a:pt x="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10" name="Google Shape;510;p6"/>
            <p:cNvSpPr/>
            <p:nvPr/>
          </p:nvSpPr>
          <p:spPr>
            <a:xfrm>
              <a:off x="-3924300" y="2803525"/>
              <a:ext cx="188913" cy="3175"/>
            </a:xfrm>
            <a:custGeom>
              <a:rect b="b" l="l" r="r" t="t"/>
              <a:pathLst>
                <a:path extrusionOk="0" h="2" w="98">
                  <a:moveTo>
                    <a:pt x="98" y="1"/>
                  </a:moveTo>
                  <a:lnTo>
                    <a:pt x="98" y="1"/>
                  </a:lnTo>
                  <a:cubicBezTo>
                    <a:pt x="84" y="2"/>
                    <a:pt x="42" y="0"/>
                    <a:pt x="26" y="1"/>
                  </a:cubicBezTo>
                  <a:lnTo>
                    <a:pt x="28" y="1"/>
                  </a:lnTo>
                  <a:lnTo>
                    <a:pt x="0" y="2"/>
                  </a:lnTo>
                  <a:cubicBezTo>
                    <a:pt x="27" y="2"/>
                    <a:pt x="82" y="2"/>
                    <a:pt x="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</p:grpSp>
      <p:sp>
        <p:nvSpPr>
          <p:cNvPr id="511" name="Google Shape;511;p6"/>
          <p:cNvSpPr txBox="1"/>
          <p:nvPr>
            <p:ph idx="1" type="body"/>
          </p:nvPr>
        </p:nvSpPr>
        <p:spPr>
          <a:xfrm>
            <a:off x="1522413" y="5102525"/>
            <a:ext cx="9143999" cy="1069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2" name="Google Shape;512;p6"/>
          <p:cNvSpPr txBox="1"/>
          <p:nvPr>
            <p:ph idx="11" type="ftr"/>
          </p:nvPr>
        </p:nvSpPr>
        <p:spPr>
          <a:xfrm>
            <a:off x="1522413" y="6400801"/>
            <a:ext cx="6324599" cy="2762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3" name="Google Shape;513;p6"/>
          <p:cNvSpPr txBox="1"/>
          <p:nvPr>
            <p:ph idx="10" type="dt"/>
          </p:nvPr>
        </p:nvSpPr>
        <p:spPr>
          <a:xfrm>
            <a:off x="8075612" y="6400801"/>
            <a:ext cx="1243859" cy="2762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4" name="Google Shape;514;p6"/>
          <p:cNvSpPr txBox="1"/>
          <p:nvPr>
            <p:ph idx="12" type="sldNum"/>
          </p:nvPr>
        </p:nvSpPr>
        <p:spPr>
          <a:xfrm>
            <a:off x="9523412" y="6400801"/>
            <a:ext cx="1143002" cy="2762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7"/>
          <p:cNvSpPr txBox="1"/>
          <p:nvPr>
            <p:ph type="title"/>
          </p:nvPr>
        </p:nvSpPr>
        <p:spPr>
          <a:xfrm>
            <a:off x="1522414" y="274638"/>
            <a:ext cx="9143998" cy="1020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onsolas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descr="Line graphic" id="517" name="Google Shape;517;p7"/>
          <p:cNvGrpSpPr/>
          <p:nvPr/>
        </p:nvGrpSpPr>
        <p:grpSpPr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518" name="Google Shape;518;p7"/>
            <p:cNvSpPr/>
            <p:nvPr/>
          </p:nvSpPr>
          <p:spPr>
            <a:xfrm>
              <a:off x="12028488" y="1525554"/>
              <a:ext cx="63500" cy="4924"/>
            </a:xfrm>
            <a:custGeom>
              <a:rect b="b" l="l" r="r" t="t"/>
              <a:pathLst>
                <a:path extrusionOk="0" h="6" w="67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19" name="Google Shape;519;p7"/>
            <p:cNvSpPr/>
            <p:nvPr/>
          </p:nvSpPr>
          <p:spPr>
            <a:xfrm>
              <a:off x="12022138" y="1532939"/>
              <a:ext cx="19050" cy="1231"/>
            </a:xfrm>
            <a:custGeom>
              <a:rect b="b" l="l" r="r" t="t"/>
              <a:pathLst>
                <a:path extrusionOk="0" h="2" w="20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20" name="Google Shape;520;p7"/>
            <p:cNvSpPr/>
            <p:nvPr/>
          </p:nvSpPr>
          <p:spPr>
            <a:xfrm>
              <a:off x="12041188" y="1531708"/>
              <a:ext cx="39687" cy="6155"/>
            </a:xfrm>
            <a:custGeom>
              <a:rect b="b" l="l" r="r" t="t"/>
              <a:pathLst>
                <a:path extrusionOk="0" h="6" w="41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21" name="Google Shape;521;p7"/>
            <p:cNvSpPr/>
            <p:nvPr/>
          </p:nvSpPr>
          <p:spPr>
            <a:xfrm>
              <a:off x="11831638" y="1526784"/>
              <a:ext cx="42862" cy="4924"/>
            </a:xfrm>
            <a:custGeom>
              <a:rect b="b" l="l" r="r" t="t"/>
              <a:pathLst>
                <a:path extrusionOk="0" h="6" w="45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22" name="Google Shape;522;p7"/>
            <p:cNvSpPr/>
            <p:nvPr/>
          </p:nvSpPr>
          <p:spPr>
            <a:xfrm>
              <a:off x="11809413" y="1531708"/>
              <a:ext cx="41275" cy="2462"/>
            </a:xfrm>
            <a:custGeom>
              <a:rect b="b" l="l" r="r" t="t"/>
              <a:pathLst>
                <a:path extrusionOk="0" h="3" w="44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23" name="Google Shape;523;p7"/>
            <p:cNvSpPr/>
            <p:nvPr/>
          </p:nvSpPr>
          <p:spPr>
            <a:xfrm>
              <a:off x="12003088" y="1537863"/>
              <a:ext cx="77787" cy="3693"/>
            </a:xfrm>
            <a:custGeom>
              <a:rect b="b" l="l" r="r" t="t"/>
              <a:pathLst>
                <a:path extrusionOk="0" h="5" w="82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24" name="Google Shape;524;p7"/>
            <p:cNvSpPr/>
            <p:nvPr/>
          </p:nvSpPr>
          <p:spPr>
            <a:xfrm>
              <a:off x="11664950" y="1523092"/>
              <a:ext cx="39687" cy="4924"/>
            </a:xfrm>
            <a:custGeom>
              <a:rect b="b" l="l" r="r" t="t"/>
              <a:pathLst>
                <a:path extrusionOk="0" h="5" w="42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25" name="Google Shape;525;p7"/>
            <p:cNvSpPr/>
            <p:nvPr/>
          </p:nvSpPr>
          <p:spPr>
            <a:xfrm>
              <a:off x="11506200" y="1521861"/>
              <a:ext cx="92075" cy="4924"/>
            </a:xfrm>
            <a:custGeom>
              <a:rect b="b" l="l" r="r" t="t"/>
              <a:pathLst>
                <a:path extrusionOk="0" h="6" w="98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26" name="Google Shape;526;p7"/>
            <p:cNvSpPr/>
            <p:nvPr/>
          </p:nvSpPr>
          <p:spPr>
            <a:xfrm>
              <a:off x="11471275" y="1525554"/>
              <a:ext cx="34925" cy="3693"/>
            </a:xfrm>
            <a:custGeom>
              <a:rect b="b" l="l" r="r" t="t"/>
              <a:pathLst>
                <a:path extrusionOk="0" h="3" w="36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27" name="Google Shape;527;p7"/>
            <p:cNvSpPr/>
            <p:nvPr/>
          </p:nvSpPr>
          <p:spPr>
            <a:xfrm>
              <a:off x="11710988" y="1529246"/>
              <a:ext cx="30162" cy="4924"/>
            </a:xfrm>
            <a:custGeom>
              <a:rect b="b" l="l" r="r" t="t"/>
              <a:pathLst>
                <a:path extrusionOk="0" h="5" w="32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28" name="Google Shape;528;p7"/>
            <p:cNvSpPr/>
            <p:nvPr/>
          </p:nvSpPr>
          <p:spPr>
            <a:xfrm>
              <a:off x="11691938" y="1532939"/>
              <a:ext cx="34925" cy="1231"/>
            </a:xfrm>
            <a:custGeom>
              <a:rect b="b" l="l" r="r" t="t"/>
              <a:pathLst>
                <a:path extrusionOk="0" h="1" w="36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29" name="Google Shape;529;p7"/>
            <p:cNvSpPr/>
            <p:nvPr/>
          </p:nvSpPr>
          <p:spPr>
            <a:xfrm>
              <a:off x="11741150" y="1534170"/>
              <a:ext cx="4762" cy="0"/>
            </a:xfrm>
            <a:custGeom>
              <a:rect b="b" l="l" r="r" t="t"/>
              <a:pathLst>
                <a:path extrusionOk="0" h="120000"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30" name="Google Shape;530;p7"/>
            <p:cNvSpPr/>
            <p:nvPr/>
          </p:nvSpPr>
          <p:spPr>
            <a:xfrm>
              <a:off x="11841163" y="1537863"/>
              <a:ext cx="71437" cy="8617"/>
            </a:xfrm>
            <a:custGeom>
              <a:rect b="b" l="l" r="r" t="t"/>
              <a:pathLst>
                <a:path extrusionOk="0" h="9" w="75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31" name="Google Shape;531;p7"/>
            <p:cNvSpPr/>
            <p:nvPr/>
          </p:nvSpPr>
          <p:spPr>
            <a:xfrm>
              <a:off x="11764963" y="1535401"/>
              <a:ext cx="44450" cy="3693"/>
            </a:xfrm>
            <a:custGeom>
              <a:rect b="b" l="l" r="r" t="t"/>
              <a:pathLst>
                <a:path extrusionOk="0" h="4" w="47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32" name="Google Shape;532;p7"/>
            <p:cNvSpPr/>
            <p:nvPr/>
          </p:nvSpPr>
          <p:spPr>
            <a:xfrm>
              <a:off x="11744325" y="1537863"/>
              <a:ext cx="20637" cy="2462"/>
            </a:xfrm>
            <a:custGeom>
              <a:rect b="b" l="l" r="r" t="t"/>
              <a:pathLst>
                <a:path extrusionOk="0" h="2" w="2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33" name="Google Shape;533;p7"/>
            <p:cNvSpPr/>
            <p:nvPr/>
          </p:nvSpPr>
          <p:spPr>
            <a:xfrm>
              <a:off x="11482388" y="1531708"/>
              <a:ext cx="85725" cy="3693"/>
            </a:xfrm>
            <a:custGeom>
              <a:rect b="b" l="l" r="r" t="t"/>
              <a:pathLst>
                <a:path extrusionOk="0" h="4" w="90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34" name="Google Shape;534;p7"/>
            <p:cNvSpPr/>
            <p:nvPr/>
          </p:nvSpPr>
          <p:spPr>
            <a:xfrm>
              <a:off x="11626850" y="1532939"/>
              <a:ext cx="4762" cy="1231"/>
            </a:xfrm>
            <a:custGeom>
              <a:rect b="b" l="l" r="r" t="t"/>
              <a:pathLst>
                <a:path extrusionOk="0" h="1" w="5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35" name="Google Shape;535;p7"/>
            <p:cNvSpPr/>
            <p:nvPr/>
          </p:nvSpPr>
          <p:spPr>
            <a:xfrm>
              <a:off x="11261725" y="1534170"/>
              <a:ext cx="4762" cy="0"/>
            </a:xfrm>
            <a:custGeom>
              <a:rect b="b" l="l" r="r" t="t"/>
              <a:pathLst>
                <a:path extrusionOk="0" h="1" w="5">
                  <a:moveTo>
                    <a:pt x="0" y="0"/>
                  </a:moveTo>
                  <a:lnTo>
                    <a:pt x="0" y="0"/>
                  </a:lnTo>
                  <a:lnTo>
                    <a:pt x="4" y="0"/>
                  </a:lnTo>
                  <a:cubicBezTo>
                    <a:pt x="4" y="0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36" name="Google Shape;536;p7"/>
            <p:cNvSpPr/>
            <p:nvPr/>
          </p:nvSpPr>
          <p:spPr>
            <a:xfrm>
              <a:off x="11553825" y="1534170"/>
              <a:ext cx="44450" cy="2462"/>
            </a:xfrm>
            <a:custGeom>
              <a:rect b="b" l="l" r="r" t="t"/>
              <a:pathLst>
                <a:path extrusionOk="0" h="2" w="47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37" name="Google Shape;537;p7"/>
            <p:cNvSpPr/>
            <p:nvPr/>
          </p:nvSpPr>
          <p:spPr>
            <a:xfrm>
              <a:off x="11409363" y="1529246"/>
              <a:ext cx="31750" cy="2462"/>
            </a:xfrm>
            <a:custGeom>
              <a:rect b="b" l="l" r="r" t="t"/>
              <a:pathLst>
                <a:path extrusionOk="0" h="3" w="3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38" name="Google Shape;538;p7"/>
            <p:cNvSpPr/>
            <p:nvPr/>
          </p:nvSpPr>
          <p:spPr>
            <a:xfrm>
              <a:off x="11618913" y="1531708"/>
              <a:ext cx="6350" cy="0"/>
            </a:xfrm>
            <a:custGeom>
              <a:rect b="b" l="l" r="r" t="t"/>
              <a:pathLst>
                <a:path extrusionOk="0" h="1" w="6">
                  <a:moveTo>
                    <a:pt x="3" y="0"/>
                  </a:moveTo>
                  <a:lnTo>
                    <a:pt x="3" y="0"/>
                  </a:lnTo>
                  <a:lnTo>
                    <a:pt x="6" y="0"/>
                  </a:lnTo>
                  <a:cubicBezTo>
                    <a:pt x="0" y="0"/>
                    <a:pt x="0" y="0"/>
                    <a:pt x="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39" name="Google Shape;539;p7"/>
            <p:cNvSpPr/>
            <p:nvPr/>
          </p:nvSpPr>
          <p:spPr>
            <a:xfrm>
              <a:off x="11598275" y="1531708"/>
              <a:ext cx="28575" cy="2462"/>
            </a:xfrm>
            <a:custGeom>
              <a:rect b="b" l="l" r="r" t="t"/>
              <a:pathLst>
                <a:path extrusionOk="0" h="3" w="31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40" name="Google Shape;540;p7"/>
            <p:cNvSpPr/>
            <p:nvPr/>
          </p:nvSpPr>
          <p:spPr>
            <a:xfrm>
              <a:off x="11137900" y="1534170"/>
              <a:ext cx="188912" cy="23388"/>
            </a:xfrm>
            <a:custGeom>
              <a:rect b="b" l="l" r="r" t="t"/>
              <a:pathLst>
                <a:path extrusionOk="0" h="27" w="198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41" name="Google Shape;541;p7"/>
            <p:cNvSpPr/>
            <p:nvPr/>
          </p:nvSpPr>
          <p:spPr>
            <a:xfrm>
              <a:off x="11266488" y="1529246"/>
              <a:ext cx="95250" cy="4924"/>
            </a:xfrm>
            <a:custGeom>
              <a:rect b="b" l="l" r="r" t="t"/>
              <a:pathLst>
                <a:path extrusionOk="0" h="6" w="100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42" name="Google Shape;542;p7"/>
            <p:cNvSpPr/>
            <p:nvPr/>
          </p:nvSpPr>
          <p:spPr>
            <a:xfrm>
              <a:off x="11361738" y="1531708"/>
              <a:ext cx="134937" cy="12309"/>
            </a:xfrm>
            <a:custGeom>
              <a:rect b="b" l="l" r="r" t="t"/>
              <a:pathLst>
                <a:path extrusionOk="0" h="14" w="142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43" name="Google Shape;543;p7"/>
            <p:cNvSpPr/>
            <p:nvPr/>
          </p:nvSpPr>
          <p:spPr>
            <a:xfrm>
              <a:off x="11834813" y="1552634"/>
              <a:ext cx="9525" cy="1231"/>
            </a:xfrm>
            <a:custGeom>
              <a:rect b="b" l="l" r="r" t="t"/>
              <a:pathLst>
                <a:path extrusionOk="0" h="1" w="1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44" name="Google Shape;544;p7"/>
            <p:cNvSpPr/>
            <p:nvPr/>
          </p:nvSpPr>
          <p:spPr>
            <a:xfrm>
              <a:off x="11764963" y="1542787"/>
              <a:ext cx="117475" cy="9847"/>
            </a:xfrm>
            <a:custGeom>
              <a:rect b="b" l="l" r="r" t="t"/>
              <a:pathLst>
                <a:path extrusionOk="0" h="12" w="12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45" name="Google Shape;545;p7"/>
            <p:cNvSpPr/>
            <p:nvPr/>
          </p:nvSpPr>
          <p:spPr>
            <a:xfrm>
              <a:off x="11555413" y="1544017"/>
              <a:ext cx="69850" cy="4924"/>
            </a:xfrm>
            <a:custGeom>
              <a:rect b="b" l="l" r="r" t="t"/>
              <a:pathLst>
                <a:path extrusionOk="0" h="6" w="74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46" name="Google Shape;546;p7"/>
            <p:cNvSpPr/>
            <p:nvPr/>
          </p:nvSpPr>
          <p:spPr>
            <a:xfrm>
              <a:off x="11223625" y="1528016"/>
              <a:ext cx="38100" cy="6155"/>
            </a:xfrm>
            <a:custGeom>
              <a:rect b="b" l="l" r="r" t="t"/>
              <a:pathLst>
                <a:path extrusionOk="0" h="7" w="40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47" name="Google Shape;547;p7"/>
            <p:cNvSpPr/>
            <p:nvPr/>
          </p:nvSpPr>
          <p:spPr>
            <a:xfrm>
              <a:off x="11145838" y="1529246"/>
              <a:ext cx="22225" cy="2462"/>
            </a:xfrm>
            <a:custGeom>
              <a:rect b="b" l="l" r="r" t="t"/>
              <a:pathLst>
                <a:path extrusionOk="0" h="4" w="2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48" name="Google Shape;548;p7"/>
            <p:cNvSpPr/>
            <p:nvPr/>
          </p:nvSpPr>
          <p:spPr>
            <a:xfrm>
              <a:off x="6197600" y="1566174"/>
              <a:ext cx="20637" cy="1231"/>
            </a:xfrm>
            <a:custGeom>
              <a:rect b="b" l="l" r="r" t="t"/>
              <a:pathLst>
                <a:path extrusionOk="0" h="1" w="2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49" name="Google Shape;549;p7"/>
            <p:cNvSpPr/>
            <p:nvPr/>
          </p:nvSpPr>
          <p:spPr>
            <a:xfrm>
              <a:off x="6356350" y="1564943"/>
              <a:ext cx="9525" cy="1231"/>
            </a:xfrm>
            <a:custGeom>
              <a:rect b="b" l="l" r="r" t="t"/>
              <a:pathLst>
                <a:path extrusionOk="0" h="2" w="10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50" name="Google Shape;550;p7"/>
            <p:cNvSpPr/>
            <p:nvPr/>
          </p:nvSpPr>
          <p:spPr>
            <a:xfrm>
              <a:off x="8950325" y="1521861"/>
              <a:ext cx="61912" cy="7386"/>
            </a:xfrm>
            <a:custGeom>
              <a:rect b="b" l="l" r="r" t="t"/>
              <a:pathLst>
                <a:path extrusionOk="0" h="9" w="65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51" name="Google Shape;551;p7"/>
            <p:cNvSpPr/>
            <p:nvPr/>
          </p:nvSpPr>
          <p:spPr>
            <a:xfrm>
              <a:off x="7537450" y="1546479"/>
              <a:ext cx="28575" cy="3693"/>
            </a:xfrm>
            <a:custGeom>
              <a:rect b="b" l="l" r="r" t="t"/>
              <a:pathLst>
                <a:path extrusionOk="0" h="4" w="29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52" name="Google Shape;552;p7"/>
            <p:cNvSpPr/>
            <p:nvPr/>
          </p:nvSpPr>
          <p:spPr>
            <a:xfrm>
              <a:off x="7478713" y="1562481"/>
              <a:ext cx="38100" cy="2462"/>
            </a:xfrm>
            <a:custGeom>
              <a:rect b="b" l="l" r="r" t="t"/>
              <a:pathLst>
                <a:path extrusionOk="0" h="3" w="40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53" name="Google Shape;553;p7"/>
            <p:cNvSpPr/>
            <p:nvPr/>
          </p:nvSpPr>
          <p:spPr>
            <a:xfrm>
              <a:off x="5410200" y="1568636"/>
              <a:ext cx="36512" cy="3693"/>
            </a:xfrm>
            <a:custGeom>
              <a:rect b="b" l="l" r="r" t="t"/>
              <a:pathLst>
                <a:path extrusionOk="0" h="5" w="38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54" name="Google Shape;554;p7"/>
            <p:cNvSpPr/>
            <p:nvPr/>
          </p:nvSpPr>
          <p:spPr>
            <a:xfrm>
              <a:off x="10206038" y="1530477"/>
              <a:ext cx="61912" cy="4924"/>
            </a:xfrm>
            <a:custGeom>
              <a:rect b="b" l="l" r="r" t="t"/>
              <a:pathLst>
                <a:path extrusionOk="0" h="6" w="65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55" name="Google Shape;555;p7"/>
            <p:cNvSpPr/>
            <p:nvPr/>
          </p:nvSpPr>
          <p:spPr>
            <a:xfrm>
              <a:off x="6257925" y="1525554"/>
              <a:ext cx="19050" cy="2462"/>
            </a:xfrm>
            <a:custGeom>
              <a:rect b="b" l="l" r="r" t="t"/>
              <a:pathLst>
                <a:path extrusionOk="0" h="2" w="21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56" name="Google Shape;556;p7"/>
            <p:cNvSpPr/>
            <p:nvPr/>
          </p:nvSpPr>
          <p:spPr>
            <a:xfrm>
              <a:off x="10134600" y="1528016"/>
              <a:ext cx="71437" cy="3693"/>
            </a:xfrm>
            <a:custGeom>
              <a:rect b="b" l="l" r="r" t="t"/>
              <a:pathLst>
                <a:path extrusionOk="0" h="4" w="75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57" name="Google Shape;557;p7"/>
            <p:cNvSpPr/>
            <p:nvPr/>
          </p:nvSpPr>
          <p:spPr>
            <a:xfrm>
              <a:off x="2582863" y="1560020"/>
              <a:ext cx="7937" cy="1231"/>
            </a:xfrm>
            <a:custGeom>
              <a:rect b="b" l="l" r="r" t="t"/>
              <a:pathLst>
                <a:path extrusionOk="0" h="1" w="8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58" name="Google Shape;558;p7"/>
            <p:cNvSpPr/>
            <p:nvPr/>
          </p:nvSpPr>
          <p:spPr>
            <a:xfrm>
              <a:off x="1762125" y="1521861"/>
              <a:ext cx="34925" cy="1231"/>
            </a:xfrm>
            <a:custGeom>
              <a:rect b="b" l="l" r="r" t="t"/>
              <a:pathLst>
                <a:path extrusionOk="0" h="1" w="36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59" name="Google Shape;559;p7"/>
            <p:cNvSpPr/>
            <p:nvPr/>
          </p:nvSpPr>
          <p:spPr>
            <a:xfrm>
              <a:off x="10812463" y="1529246"/>
              <a:ext cx="19050" cy="1231"/>
            </a:xfrm>
            <a:custGeom>
              <a:rect b="b" l="l" r="r" t="t"/>
              <a:pathLst>
                <a:path extrusionOk="0" h="1" w="20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60" name="Google Shape;560;p7"/>
            <p:cNvSpPr/>
            <p:nvPr/>
          </p:nvSpPr>
          <p:spPr>
            <a:xfrm>
              <a:off x="10896600" y="1545248"/>
              <a:ext cx="7937" cy="2462"/>
            </a:xfrm>
            <a:custGeom>
              <a:rect b="b" l="l" r="r" t="t"/>
              <a:pathLst>
                <a:path extrusionOk="0" h="3" w="8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61" name="Google Shape;561;p7"/>
            <p:cNvSpPr/>
            <p:nvPr/>
          </p:nvSpPr>
          <p:spPr>
            <a:xfrm>
              <a:off x="9947275" y="1553865"/>
              <a:ext cx="4762" cy="1231"/>
            </a:xfrm>
            <a:custGeom>
              <a:rect b="b" l="l" r="r" t="t"/>
              <a:pathLst>
                <a:path extrusionOk="0" h="1" w="5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62" name="Google Shape;562;p7"/>
            <p:cNvSpPr/>
            <p:nvPr/>
          </p:nvSpPr>
          <p:spPr>
            <a:xfrm>
              <a:off x="10817225" y="1531708"/>
              <a:ext cx="23812" cy="0"/>
            </a:xfrm>
            <a:custGeom>
              <a:rect b="b" l="l" r="r" t="t"/>
              <a:pathLst>
                <a:path extrusionOk="0" h="1" w="25">
                  <a:moveTo>
                    <a:pt x="25" y="0"/>
                  </a:moveTo>
                  <a:lnTo>
                    <a:pt x="25" y="0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63" name="Google Shape;563;p7"/>
            <p:cNvSpPr/>
            <p:nvPr/>
          </p:nvSpPr>
          <p:spPr>
            <a:xfrm>
              <a:off x="10836275" y="1529246"/>
              <a:ext cx="19050" cy="1231"/>
            </a:xfrm>
            <a:custGeom>
              <a:rect b="b" l="l" r="r" t="t"/>
              <a:pathLst>
                <a:path extrusionOk="0" h="1" w="20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64" name="Google Shape;564;p7"/>
            <p:cNvSpPr/>
            <p:nvPr/>
          </p:nvSpPr>
          <p:spPr>
            <a:xfrm>
              <a:off x="10787063" y="1530477"/>
              <a:ext cx="30162" cy="1231"/>
            </a:xfrm>
            <a:custGeom>
              <a:rect b="b" l="l" r="r" t="t"/>
              <a:pathLst>
                <a:path extrusionOk="0" h="1" w="3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65" name="Google Shape;565;p7"/>
            <p:cNvSpPr/>
            <p:nvPr/>
          </p:nvSpPr>
          <p:spPr>
            <a:xfrm>
              <a:off x="4092575" y="1552634"/>
              <a:ext cx="20637" cy="2462"/>
            </a:xfrm>
            <a:custGeom>
              <a:rect b="b" l="l" r="r" t="t"/>
              <a:pathLst>
                <a:path extrusionOk="0" h="2" w="23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66" name="Google Shape;566;p7"/>
            <p:cNvSpPr/>
            <p:nvPr/>
          </p:nvSpPr>
          <p:spPr>
            <a:xfrm>
              <a:off x="8528050" y="1567405"/>
              <a:ext cx="3175" cy="1231"/>
            </a:xfrm>
            <a:custGeom>
              <a:rect b="b" l="l" r="r" t="t"/>
              <a:pathLst>
                <a:path extrusionOk="0" h="1" w="3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67" name="Google Shape;567;p7"/>
            <p:cNvSpPr/>
            <p:nvPr/>
          </p:nvSpPr>
          <p:spPr>
            <a:xfrm>
              <a:off x="8461375" y="1556326"/>
              <a:ext cx="66675" cy="14771"/>
            </a:xfrm>
            <a:custGeom>
              <a:rect b="b" l="l" r="r" t="t"/>
              <a:pathLst>
                <a:path extrusionOk="0" h="17" w="69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68" name="Google Shape;568;p7"/>
            <p:cNvSpPr/>
            <p:nvPr/>
          </p:nvSpPr>
          <p:spPr>
            <a:xfrm>
              <a:off x="1562100" y="1514475"/>
              <a:ext cx="9563100" cy="64008"/>
            </a:xfrm>
            <a:custGeom>
              <a:rect b="b" l="l" r="r" t="t"/>
              <a:pathLst>
                <a:path extrusionOk="0" h="75" w="10030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69" name="Google Shape;569;p7"/>
            <p:cNvSpPr/>
            <p:nvPr/>
          </p:nvSpPr>
          <p:spPr>
            <a:xfrm>
              <a:off x="7508875" y="1560020"/>
              <a:ext cx="11112" cy="3693"/>
            </a:xfrm>
            <a:custGeom>
              <a:rect b="b" l="l" r="r" t="t"/>
              <a:pathLst>
                <a:path extrusionOk="0" h="3" w="12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70" name="Google Shape;570;p7"/>
            <p:cNvSpPr/>
            <p:nvPr/>
          </p:nvSpPr>
          <p:spPr>
            <a:xfrm>
              <a:off x="5434013" y="1567405"/>
              <a:ext cx="4762" cy="1231"/>
            </a:xfrm>
            <a:custGeom>
              <a:rect b="b" l="l" r="r" t="t"/>
              <a:pathLst>
                <a:path extrusionOk="0" h="1" w="5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71" name="Google Shape;571;p7"/>
            <p:cNvSpPr/>
            <p:nvPr/>
          </p:nvSpPr>
          <p:spPr>
            <a:xfrm>
              <a:off x="9672638" y="1567405"/>
              <a:ext cx="25400" cy="2462"/>
            </a:xfrm>
            <a:custGeom>
              <a:rect b="b" l="l" r="r" t="t"/>
              <a:pathLst>
                <a:path extrusionOk="0" h="3" w="27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72" name="Google Shape;572;p7"/>
            <p:cNvSpPr/>
            <p:nvPr/>
          </p:nvSpPr>
          <p:spPr>
            <a:xfrm>
              <a:off x="10966450" y="1529246"/>
              <a:ext cx="39687" cy="2462"/>
            </a:xfrm>
            <a:custGeom>
              <a:rect b="b" l="l" r="r" t="t"/>
              <a:pathLst>
                <a:path extrusionOk="0" h="3" w="42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73" name="Google Shape;573;p7"/>
            <p:cNvSpPr/>
            <p:nvPr/>
          </p:nvSpPr>
          <p:spPr>
            <a:xfrm>
              <a:off x="11329988" y="1552634"/>
              <a:ext cx="44450" cy="2462"/>
            </a:xfrm>
            <a:custGeom>
              <a:rect b="b" l="l" r="r" t="t"/>
              <a:pathLst>
                <a:path extrusionOk="0" h="3" w="46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74" name="Google Shape;574;p7"/>
            <p:cNvSpPr/>
            <p:nvPr/>
          </p:nvSpPr>
          <p:spPr>
            <a:xfrm>
              <a:off x="11042650" y="1540325"/>
              <a:ext cx="60325" cy="6155"/>
            </a:xfrm>
            <a:custGeom>
              <a:rect b="b" l="l" r="r" t="t"/>
              <a:pathLst>
                <a:path extrusionOk="0" h="7" w="63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75" name="Google Shape;575;p7"/>
            <p:cNvSpPr/>
            <p:nvPr/>
          </p:nvSpPr>
          <p:spPr>
            <a:xfrm>
              <a:off x="11106150" y="1542787"/>
              <a:ext cx="28575" cy="1231"/>
            </a:xfrm>
            <a:custGeom>
              <a:rect b="b" l="l" r="r" t="t"/>
              <a:pathLst>
                <a:path extrusionOk="0" h="2" w="31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76" name="Google Shape;576;p7"/>
            <p:cNvSpPr/>
            <p:nvPr/>
          </p:nvSpPr>
          <p:spPr>
            <a:xfrm>
              <a:off x="10679113" y="1525554"/>
              <a:ext cx="103187" cy="9847"/>
            </a:xfrm>
            <a:custGeom>
              <a:rect b="b" l="l" r="r" t="t"/>
              <a:pathLst>
                <a:path extrusionOk="0" h="12" w="109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77" name="Google Shape;577;p7"/>
            <p:cNvSpPr/>
            <p:nvPr/>
          </p:nvSpPr>
          <p:spPr>
            <a:xfrm>
              <a:off x="11039475" y="1550172"/>
              <a:ext cx="26987" cy="4924"/>
            </a:xfrm>
            <a:custGeom>
              <a:rect b="b" l="l" r="r" t="t"/>
              <a:pathLst>
                <a:path extrusionOk="0" h="5" w="27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78" name="Google Shape;578;p7"/>
            <p:cNvSpPr/>
            <p:nvPr/>
          </p:nvSpPr>
          <p:spPr>
            <a:xfrm>
              <a:off x="10841038" y="1548941"/>
              <a:ext cx="58737" cy="2462"/>
            </a:xfrm>
            <a:custGeom>
              <a:rect b="b" l="l" r="r" t="t"/>
              <a:pathLst>
                <a:path extrusionOk="0" h="3" w="61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79" name="Google Shape;579;p7"/>
            <p:cNvSpPr/>
            <p:nvPr/>
          </p:nvSpPr>
          <p:spPr>
            <a:xfrm>
              <a:off x="10899775" y="1550172"/>
              <a:ext cx="36512" cy="1231"/>
            </a:xfrm>
            <a:custGeom>
              <a:rect b="b" l="l" r="r" t="t"/>
              <a:pathLst>
                <a:path extrusionOk="0" h="1" w="38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80" name="Google Shape;580;p7"/>
            <p:cNvSpPr/>
            <p:nvPr/>
          </p:nvSpPr>
          <p:spPr>
            <a:xfrm>
              <a:off x="10958513" y="1555096"/>
              <a:ext cx="46037" cy="0"/>
            </a:xfrm>
            <a:custGeom>
              <a:rect b="b" l="l" r="r" t="t"/>
              <a:pathLst>
                <a:path extrusionOk="0" h="1" w="47">
                  <a:moveTo>
                    <a:pt x="47" y="0"/>
                  </a:moveTo>
                  <a:lnTo>
                    <a:pt x="47" y="0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81" name="Google Shape;581;p7"/>
            <p:cNvSpPr/>
            <p:nvPr/>
          </p:nvSpPr>
          <p:spPr>
            <a:xfrm>
              <a:off x="10304463" y="1548941"/>
              <a:ext cx="61912" cy="3693"/>
            </a:xfrm>
            <a:custGeom>
              <a:rect b="b" l="l" r="r" t="t"/>
              <a:pathLst>
                <a:path extrusionOk="0" h="4" w="65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82" name="Google Shape;582;p7"/>
            <p:cNvSpPr/>
            <p:nvPr/>
          </p:nvSpPr>
          <p:spPr>
            <a:xfrm>
              <a:off x="10483850" y="1557558"/>
              <a:ext cx="23812" cy="6155"/>
            </a:xfrm>
            <a:custGeom>
              <a:rect b="b" l="l" r="r" t="t"/>
              <a:pathLst>
                <a:path extrusionOk="0" h="7" w="25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83" name="Google Shape;583;p7"/>
            <p:cNvSpPr/>
            <p:nvPr/>
          </p:nvSpPr>
          <p:spPr>
            <a:xfrm>
              <a:off x="10291763" y="1563712"/>
              <a:ext cx="117475" cy="2462"/>
            </a:xfrm>
            <a:custGeom>
              <a:rect b="b" l="l" r="r" t="t"/>
              <a:pathLst>
                <a:path extrusionOk="0" h="4" w="123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84" name="Google Shape;584;p7"/>
            <p:cNvSpPr/>
            <p:nvPr/>
          </p:nvSpPr>
          <p:spPr>
            <a:xfrm>
              <a:off x="9621838" y="1546479"/>
              <a:ext cx="11112" cy="8617"/>
            </a:xfrm>
            <a:custGeom>
              <a:rect b="b" l="l" r="r" t="t"/>
              <a:pathLst>
                <a:path extrusionOk="0" h="10" w="13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85" name="Google Shape;585;p7"/>
            <p:cNvSpPr/>
            <p:nvPr/>
          </p:nvSpPr>
          <p:spPr>
            <a:xfrm>
              <a:off x="8951913" y="1568636"/>
              <a:ext cx="96837" cy="8617"/>
            </a:xfrm>
            <a:custGeom>
              <a:rect b="b" l="l" r="r" t="t"/>
              <a:pathLst>
                <a:path extrusionOk="0" h="10" w="101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86" name="Google Shape;586;p7"/>
            <p:cNvSpPr/>
            <p:nvPr/>
          </p:nvSpPr>
          <p:spPr>
            <a:xfrm>
              <a:off x="9005888" y="1566174"/>
              <a:ext cx="17462" cy="2462"/>
            </a:xfrm>
            <a:custGeom>
              <a:rect b="b" l="l" r="r" t="t"/>
              <a:pathLst>
                <a:path extrusionOk="0" h="2" w="19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87" name="Google Shape;587;p7"/>
            <p:cNvSpPr/>
            <p:nvPr/>
          </p:nvSpPr>
          <p:spPr>
            <a:xfrm>
              <a:off x="1587500" y="1516937"/>
              <a:ext cx="38100" cy="3693"/>
            </a:xfrm>
            <a:custGeom>
              <a:rect b="b" l="l" r="r" t="t"/>
              <a:pathLst>
                <a:path extrusionOk="0" h="4" w="39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88" name="Google Shape;588;p7"/>
            <p:cNvSpPr/>
            <p:nvPr/>
          </p:nvSpPr>
          <p:spPr>
            <a:xfrm>
              <a:off x="1522413" y="1519399"/>
              <a:ext cx="30162" cy="4924"/>
            </a:xfrm>
            <a:custGeom>
              <a:rect b="b" l="l" r="r" t="t"/>
              <a:pathLst>
                <a:path extrusionOk="0" h="6" w="32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89" name="Google Shape;589;p7"/>
            <p:cNvSpPr/>
            <p:nvPr/>
          </p:nvSpPr>
          <p:spPr>
            <a:xfrm>
              <a:off x="6650038" y="1573559"/>
              <a:ext cx="33337" cy="3693"/>
            </a:xfrm>
            <a:custGeom>
              <a:rect b="b" l="l" r="r" t="t"/>
              <a:pathLst>
                <a:path extrusionOk="0" h="4" w="3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90" name="Google Shape;590;p7"/>
            <p:cNvSpPr/>
            <p:nvPr/>
          </p:nvSpPr>
          <p:spPr>
            <a:xfrm>
              <a:off x="6162675" y="1566174"/>
              <a:ext cx="15875" cy="4924"/>
            </a:xfrm>
            <a:custGeom>
              <a:rect b="b" l="l" r="r" t="t"/>
              <a:pathLst>
                <a:path extrusionOk="0" h="6" w="17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91" name="Google Shape;591;p7"/>
            <p:cNvSpPr/>
            <p:nvPr/>
          </p:nvSpPr>
          <p:spPr>
            <a:xfrm>
              <a:off x="5738813" y="1571097"/>
              <a:ext cx="60325" cy="6155"/>
            </a:xfrm>
            <a:custGeom>
              <a:rect b="b" l="l" r="r" t="t"/>
              <a:pathLst>
                <a:path extrusionOk="0" h="8" w="63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</p:grpSp>
      <p:sp>
        <p:nvSpPr>
          <p:cNvPr id="592" name="Google Shape;592;p7"/>
          <p:cNvSpPr txBox="1"/>
          <p:nvPr>
            <p:ph idx="1" type="body"/>
          </p:nvPr>
        </p:nvSpPr>
        <p:spPr>
          <a:xfrm>
            <a:off x="1522413" y="1905000"/>
            <a:ext cx="4416552" cy="7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0" sz="2400"/>
            </a:lvl1pPr>
            <a:lvl2pPr indent="-2286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93" name="Google Shape;593;p7"/>
          <p:cNvSpPr txBox="1"/>
          <p:nvPr>
            <p:ph idx="2" type="body"/>
          </p:nvPr>
        </p:nvSpPr>
        <p:spPr>
          <a:xfrm>
            <a:off x="1522413" y="2819399"/>
            <a:ext cx="4416552" cy="3352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400"/>
              <a:buChar char="▪"/>
              <a:defRPr sz="2400"/>
            </a:lvl1pPr>
            <a:lvl2pPr indent="-3556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▪"/>
              <a:defRPr sz="1800"/>
            </a:lvl3pPr>
            <a:lvl4pPr indent="-3302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▪"/>
              <a:defRPr sz="1600"/>
            </a:lvl5pPr>
            <a:lvl6pPr indent="-3302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–"/>
              <a:defRPr sz="1600"/>
            </a:lvl6pPr>
            <a:lvl7pPr indent="-3302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▪"/>
              <a:defRPr sz="1600"/>
            </a:lvl7pPr>
            <a:lvl8pPr indent="-330200" lvl="7" marL="3657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–"/>
              <a:defRPr sz="1600"/>
            </a:lvl8pPr>
            <a:lvl9pPr indent="-330200" lvl="8" marL="4114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▪"/>
              <a:defRPr sz="1600"/>
            </a:lvl9pPr>
          </a:lstStyle>
          <a:p/>
        </p:txBody>
      </p:sp>
      <p:sp>
        <p:nvSpPr>
          <p:cNvPr id="594" name="Google Shape;594;p7"/>
          <p:cNvSpPr txBox="1"/>
          <p:nvPr>
            <p:ph idx="3" type="body"/>
          </p:nvPr>
        </p:nvSpPr>
        <p:spPr>
          <a:xfrm>
            <a:off x="6249860" y="1905000"/>
            <a:ext cx="4416552" cy="7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0" sz="2400"/>
            </a:lvl1pPr>
            <a:lvl2pPr indent="-2286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95" name="Google Shape;595;p7"/>
          <p:cNvSpPr txBox="1"/>
          <p:nvPr>
            <p:ph idx="4" type="body"/>
          </p:nvPr>
        </p:nvSpPr>
        <p:spPr>
          <a:xfrm>
            <a:off x="6249860" y="2819399"/>
            <a:ext cx="4416552" cy="3352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400"/>
              <a:buChar char="▪"/>
              <a:defRPr sz="2400"/>
            </a:lvl1pPr>
            <a:lvl2pPr indent="-3556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▪"/>
              <a:defRPr sz="1800"/>
            </a:lvl3pPr>
            <a:lvl4pPr indent="-3302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▪"/>
              <a:defRPr sz="1600"/>
            </a:lvl5pPr>
            <a:lvl6pPr indent="-3302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–"/>
              <a:defRPr sz="1600"/>
            </a:lvl6pPr>
            <a:lvl7pPr indent="-3302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▪"/>
              <a:defRPr sz="1600"/>
            </a:lvl7pPr>
            <a:lvl8pPr indent="-330200" lvl="7" marL="3657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–"/>
              <a:defRPr sz="1600"/>
            </a:lvl8pPr>
            <a:lvl9pPr indent="-330200" lvl="8" marL="4114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▪"/>
              <a:defRPr sz="1600"/>
            </a:lvl9pPr>
          </a:lstStyle>
          <a:p/>
        </p:txBody>
      </p:sp>
      <p:sp>
        <p:nvSpPr>
          <p:cNvPr id="596" name="Google Shape;596;p7"/>
          <p:cNvSpPr txBox="1"/>
          <p:nvPr>
            <p:ph idx="11" type="ftr"/>
          </p:nvPr>
        </p:nvSpPr>
        <p:spPr>
          <a:xfrm>
            <a:off x="1522413" y="6400801"/>
            <a:ext cx="6324599" cy="2762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7"/>
          <p:cNvSpPr txBox="1"/>
          <p:nvPr>
            <p:ph idx="10" type="dt"/>
          </p:nvPr>
        </p:nvSpPr>
        <p:spPr>
          <a:xfrm>
            <a:off x="8075612" y="6400801"/>
            <a:ext cx="1243859" cy="2762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8" name="Google Shape;598;p7"/>
          <p:cNvSpPr txBox="1"/>
          <p:nvPr>
            <p:ph idx="12" type="sldNum"/>
          </p:nvPr>
        </p:nvSpPr>
        <p:spPr>
          <a:xfrm>
            <a:off x="9523412" y="6400801"/>
            <a:ext cx="1143002" cy="2762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8"/>
          <p:cNvSpPr txBox="1"/>
          <p:nvPr>
            <p:ph idx="11" type="ftr"/>
          </p:nvPr>
        </p:nvSpPr>
        <p:spPr>
          <a:xfrm>
            <a:off x="1522413" y="6400801"/>
            <a:ext cx="6324599" cy="2762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8"/>
          <p:cNvSpPr txBox="1"/>
          <p:nvPr>
            <p:ph idx="10" type="dt"/>
          </p:nvPr>
        </p:nvSpPr>
        <p:spPr>
          <a:xfrm>
            <a:off x="8075612" y="6400801"/>
            <a:ext cx="1243859" cy="2762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8"/>
          <p:cNvSpPr txBox="1"/>
          <p:nvPr>
            <p:ph idx="12" type="sldNum"/>
          </p:nvPr>
        </p:nvSpPr>
        <p:spPr>
          <a:xfrm>
            <a:off x="9523412" y="6400801"/>
            <a:ext cx="1143002" cy="2762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"/>
          <p:cNvSpPr txBox="1"/>
          <p:nvPr>
            <p:ph type="title"/>
          </p:nvPr>
        </p:nvSpPr>
        <p:spPr>
          <a:xfrm>
            <a:off x="1522414" y="274638"/>
            <a:ext cx="9143998" cy="1020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onsolas"/>
              <a:buNone/>
              <a:defRPr b="0"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"/>
          <p:cNvSpPr txBox="1"/>
          <p:nvPr>
            <p:ph idx="1" type="body"/>
          </p:nvPr>
        </p:nvSpPr>
        <p:spPr>
          <a:xfrm>
            <a:off x="1522413" y="3429000"/>
            <a:ext cx="2743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06" name="Google Shape;606;p9"/>
          <p:cNvSpPr txBox="1"/>
          <p:nvPr>
            <p:ph idx="2" type="body"/>
          </p:nvPr>
        </p:nvSpPr>
        <p:spPr>
          <a:xfrm>
            <a:off x="4710022" y="1905000"/>
            <a:ext cx="5669280" cy="40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400"/>
              <a:buChar char="▪"/>
              <a:defRPr sz="2400"/>
            </a:lvl1pPr>
            <a:lvl2pPr indent="-3556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▪"/>
              <a:defRPr sz="1800"/>
            </a:lvl3pPr>
            <a:lvl4pPr indent="-3302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▪"/>
              <a:defRPr sz="1600"/>
            </a:lvl5pPr>
            <a:lvl6pPr indent="-3302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–"/>
              <a:defRPr sz="1600"/>
            </a:lvl6pPr>
            <a:lvl7pPr indent="-3302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▪"/>
              <a:defRPr sz="1600"/>
            </a:lvl7pPr>
            <a:lvl8pPr indent="-330200" lvl="7" marL="3657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–"/>
              <a:defRPr sz="1600"/>
            </a:lvl8pPr>
            <a:lvl9pPr indent="-330200" lvl="8" marL="4114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▪"/>
              <a:defRPr sz="1600"/>
            </a:lvl9pPr>
          </a:lstStyle>
          <a:p/>
        </p:txBody>
      </p:sp>
      <p:grpSp>
        <p:nvGrpSpPr>
          <p:cNvPr descr="Box graphic" id="607" name="Google Shape;607;p9"/>
          <p:cNvGrpSpPr/>
          <p:nvPr/>
        </p:nvGrpSpPr>
        <p:grpSpPr>
          <a:xfrm>
            <a:off x="4417839" y="1630821"/>
            <a:ext cx="6291028" cy="4575885"/>
            <a:chOff x="4417839" y="1630821"/>
            <a:chExt cx="6291028" cy="4575885"/>
          </a:xfrm>
        </p:grpSpPr>
        <p:grpSp>
          <p:nvGrpSpPr>
            <p:cNvPr id="608" name="Google Shape;608;p9"/>
            <p:cNvGrpSpPr/>
            <p:nvPr/>
          </p:nvGrpSpPr>
          <p:grpSpPr>
            <a:xfrm>
              <a:off x="5414491" y="1630821"/>
              <a:ext cx="5294376" cy="4114800"/>
              <a:chOff x="3310555" y="716546"/>
              <a:chExt cx="5294376" cy="4114800"/>
            </a:xfrm>
          </p:grpSpPr>
          <p:grpSp>
            <p:nvGrpSpPr>
              <p:cNvPr id="609" name="Google Shape;609;p9"/>
              <p:cNvGrpSpPr/>
              <p:nvPr/>
            </p:nvGrpSpPr>
            <p:grpSpPr>
              <a:xfrm flipH="1">
                <a:off x="3310555" y="737968"/>
                <a:ext cx="5294376" cy="54864"/>
                <a:chOff x="1522413" y="1514475"/>
                <a:chExt cx="10569575" cy="64008"/>
              </a:xfrm>
            </p:grpSpPr>
            <p:sp>
              <p:nvSpPr>
                <p:cNvPr id="610" name="Google Shape;610;p9"/>
                <p:cNvSpPr/>
                <p:nvPr/>
              </p:nvSpPr>
              <p:spPr>
                <a:xfrm>
                  <a:off x="12028488" y="1525554"/>
                  <a:ext cx="63500" cy="4924"/>
                </a:xfrm>
                <a:custGeom>
                  <a:rect b="b" l="l" r="r" t="t"/>
                  <a:pathLst>
                    <a:path extrusionOk="0" h="6" w="67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11" name="Google Shape;611;p9"/>
                <p:cNvSpPr/>
                <p:nvPr/>
              </p:nvSpPr>
              <p:spPr>
                <a:xfrm>
                  <a:off x="12022138" y="1532939"/>
                  <a:ext cx="19050" cy="1231"/>
                </a:xfrm>
                <a:custGeom>
                  <a:rect b="b" l="l" r="r" t="t"/>
                  <a:pathLst>
                    <a:path extrusionOk="0" h="2" w="20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12" name="Google Shape;612;p9"/>
                <p:cNvSpPr/>
                <p:nvPr/>
              </p:nvSpPr>
              <p:spPr>
                <a:xfrm>
                  <a:off x="12041188" y="1531708"/>
                  <a:ext cx="39687" cy="6155"/>
                </a:xfrm>
                <a:custGeom>
                  <a:rect b="b" l="l" r="r" t="t"/>
                  <a:pathLst>
                    <a:path extrusionOk="0" h="6" w="41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13" name="Google Shape;613;p9"/>
                <p:cNvSpPr/>
                <p:nvPr/>
              </p:nvSpPr>
              <p:spPr>
                <a:xfrm>
                  <a:off x="11831638" y="1526784"/>
                  <a:ext cx="42862" cy="4924"/>
                </a:xfrm>
                <a:custGeom>
                  <a:rect b="b" l="l" r="r" t="t"/>
                  <a:pathLst>
                    <a:path extrusionOk="0" h="6" w="45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14" name="Google Shape;614;p9"/>
                <p:cNvSpPr/>
                <p:nvPr/>
              </p:nvSpPr>
              <p:spPr>
                <a:xfrm>
                  <a:off x="11809413" y="1531708"/>
                  <a:ext cx="41275" cy="2462"/>
                </a:xfrm>
                <a:custGeom>
                  <a:rect b="b" l="l" r="r" t="t"/>
                  <a:pathLst>
                    <a:path extrusionOk="0" h="3" w="44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15" name="Google Shape;615;p9"/>
                <p:cNvSpPr/>
                <p:nvPr/>
              </p:nvSpPr>
              <p:spPr>
                <a:xfrm>
                  <a:off x="12003088" y="1537863"/>
                  <a:ext cx="77787" cy="3693"/>
                </a:xfrm>
                <a:custGeom>
                  <a:rect b="b" l="l" r="r" t="t"/>
                  <a:pathLst>
                    <a:path extrusionOk="0" h="5" w="82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16" name="Google Shape;616;p9"/>
                <p:cNvSpPr/>
                <p:nvPr/>
              </p:nvSpPr>
              <p:spPr>
                <a:xfrm>
                  <a:off x="11664950" y="1523092"/>
                  <a:ext cx="39687" cy="4924"/>
                </a:xfrm>
                <a:custGeom>
                  <a:rect b="b" l="l" r="r" t="t"/>
                  <a:pathLst>
                    <a:path extrusionOk="0" h="5" w="42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17" name="Google Shape;617;p9"/>
                <p:cNvSpPr/>
                <p:nvPr/>
              </p:nvSpPr>
              <p:spPr>
                <a:xfrm>
                  <a:off x="11506200" y="1521861"/>
                  <a:ext cx="92075" cy="4924"/>
                </a:xfrm>
                <a:custGeom>
                  <a:rect b="b" l="l" r="r" t="t"/>
                  <a:pathLst>
                    <a:path extrusionOk="0" h="6" w="98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18" name="Google Shape;618;p9"/>
                <p:cNvSpPr/>
                <p:nvPr/>
              </p:nvSpPr>
              <p:spPr>
                <a:xfrm>
                  <a:off x="11471275" y="1525554"/>
                  <a:ext cx="34925" cy="3693"/>
                </a:xfrm>
                <a:custGeom>
                  <a:rect b="b" l="l" r="r" t="t"/>
                  <a:pathLst>
                    <a:path extrusionOk="0" h="3" w="36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19" name="Google Shape;619;p9"/>
                <p:cNvSpPr/>
                <p:nvPr/>
              </p:nvSpPr>
              <p:spPr>
                <a:xfrm>
                  <a:off x="11710988" y="1529246"/>
                  <a:ext cx="30162" cy="4924"/>
                </a:xfrm>
                <a:custGeom>
                  <a:rect b="b" l="l" r="r" t="t"/>
                  <a:pathLst>
                    <a:path extrusionOk="0" h="5" w="32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20" name="Google Shape;620;p9"/>
                <p:cNvSpPr/>
                <p:nvPr/>
              </p:nvSpPr>
              <p:spPr>
                <a:xfrm>
                  <a:off x="11691938" y="1532939"/>
                  <a:ext cx="34925" cy="1231"/>
                </a:xfrm>
                <a:custGeom>
                  <a:rect b="b" l="l" r="r" t="t"/>
                  <a:pathLst>
                    <a:path extrusionOk="0" h="1" w="36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21" name="Google Shape;621;p9"/>
                <p:cNvSpPr/>
                <p:nvPr/>
              </p:nvSpPr>
              <p:spPr>
                <a:xfrm>
                  <a:off x="11741150" y="1534170"/>
                  <a:ext cx="4762" cy="0"/>
                </a:xfrm>
                <a:custGeom>
                  <a:rect b="b" l="l" r="r" t="t"/>
                  <a:pathLst>
                    <a:path extrusionOk="0" h="120000"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22" name="Google Shape;622;p9"/>
                <p:cNvSpPr/>
                <p:nvPr/>
              </p:nvSpPr>
              <p:spPr>
                <a:xfrm>
                  <a:off x="11841163" y="1537863"/>
                  <a:ext cx="71437" cy="8617"/>
                </a:xfrm>
                <a:custGeom>
                  <a:rect b="b" l="l" r="r" t="t"/>
                  <a:pathLst>
                    <a:path extrusionOk="0" h="9" w="75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23" name="Google Shape;623;p9"/>
                <p:cNvSpPr/>
                <p:nvPr/>
              </p:nvSpPr>
              <p:spPr>
                <a:xfrm>
                  <a:off x="11764963" y="1535401"/>
                  <a:ext cx="44450" cy="3693"/>
                </a:xfrm>
                <a:custGeom>
                  <a:rect b="b" l="l" r="r" t="t"/>
                  <a:pathLst>
                    <a:path extrusionOk="0" h="4" w="47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24" name="Google Shape;624;p9"/>
                <p:cNvSpPr/>
                <p:nvPr/>
              </p:nvSpPr>
              <p:spPr>
                <a:xfrm>
                  <a:off x="11744325" y="1537863"/>
                  <a:ext cx="20637" cy="2462"/>
                </a:xfrm>
                <a:custGeom>
                  <a:rect b="b" l="l" r="r" t="t"/>
                  <a:pathLst>
                    <a:path extrusionOk="0" h="2" w="2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25" name="Google Shape;625;p9"/>
                <p:cNvSpPr/>
                <p:nvPr/>
              </p:nvSpPr>
              <p:spPr>
                <a:xfrm>
                  <a:off x="11482388" y="1531708"/>
                  <a:ext cx="85725" cy="3693"/>
                </a:xfrm>
                <a:custGeom>
                  <a:rect b="b" l="l" r="r" t="t"/>
                  <a:pathLst>
                    <a:path extrusionOk="0" h="4" w="90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26" name="Google Shape;626;p9"/>
                <p:cNvSpPr/>
                <p:nvPr/>
              </p:nvSpPr>
              <p:spPr>
                <a:xfrm>
                  <a:off x="11626850" y="1532939"/>
                  <a:ext cx="4762" cy="1231"/>
                </a:xfrm>
                <a:custGeom>
                  <a:rect b="b" l="l" r="r" t="t"/>
                  <a:pathLst>
                    <a:path extrusionOk="0" h="1"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27" name="Google Shape;627;p9"/>
                <p:cNvSpPr/>
                <p:nvPr/>
              </p:nvSpPr>
              <p:spPr>
                <a:xfrm>
                  <a:off x="11261725" y="1534170"/>
                  <a:ext cx="4762" cy="0"/>
                </a:xfrm>
                <a:custGeom>
                  <a:rect b="b" l="l" r="r" t="t"/>
                  <a:pathLst>
                    <a:path extrusionOk="0" h="1" w="5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0"/>
                      </a:lnTo>
                      <a:cubicBezTo>
                        <a:pt x="4" y="0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28" name="Google Shape;628;p9"/>
                <p:cNvSpPr/>
                <p:nvPr/>
              </p:nvSpPr>
              <p:spPr>
                <a:xfrm>
                  <a:off x="11553825" y="1534170"/>
                  <a:ext cx="44450" cy="2462"/>
                </a:xfrm>
                <a:custGeom>
                  <a:rect b="b" l="l" r="r" t="t"/>
                  <a:pathLst>
                    <a:path extrusionOk="0" h="2" w="47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29" name="Google Shape;629;p9"/>
                <p:cNvSpPr/>
                <p:nvPr/>
              </p:nvSpPr>
              <p:spPr>
                <a:xfrm>
                  <a:off x="11409363" y="1529246"/>
                  <a:ext cx="31750" cy="2462"/>
                </a:xfrm>
                <a:custGeom>
                  <a:rect b="b" l="l" r="r" t="t"/>
                  <a:pathLst>
                    <a:path extrusionOk="0" h="3" w="3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30" name="Google Shape;630;p9"/>
                <p:cNvSpPr/>
                <p:nvPr/>
              </p:nvSpPr>
              <p:spPr>
                <a:xfrm>
                  <a:off x="11618913" y="1531708"/>
                  <a:ext cx="6350" cy="0"/>
                </a:xfrm>
                <a:custGeom>
                  <a:rect b="b" l="l" r="r" t="t"/>
                  <a:pathLst>
                    <a:path extrusionOk="0" h="1" w="6">
                      <a:moveTo>
                        <a:pt x="3" y="0"/>
                      </a:moveTo>
                      <a:lnTo>
                        <a:pt x="3" y="0"/>
                      </a:lnTo>
                      <a:lnTo>
                        <a:pt x="6" y="0"/>
                      </a:lnTo>
                      <a:cubicBezTo>
                        <a:pt x="0" y="0"/>
                        <a:pt x="0" y="0"/>
                        <a:pt x="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31" name="Google Shape;631;p9"/>
                <p:cNvSpPr/>
                <p:nvPr/>
              </p:nvSpPr>
              <p:spPr>
                <a:xfrm>
                  <a:off x="11598275" y="1531708"/>
                  <a:ext cx="28575" cy="2462"/>
                </a:xfrm>
                <a:custGeom>
                  <a:rect b="b" l="l" r="r" t="t"/>
                  <a:pathLst>
                    <a:path extrusionOk="0" h="3" w="31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32" name="Google Shape;632;p9"/>
                <p:cNvSpPr/>
                <p:nvPr/>
              </p:nvSpPr>
              <p:spPr>
                <a:xfrm>
                  <a:off x="11137900" y="1534170"/>
                  <a:ext cx="188912" cy="23388"/>
                </a:xfrm>
                <a:custGeom>
                  <a:rect b="b" l="l" r="r" t="t"/>
                  <a:pathLst>
                    <a:path extrusionOk="0" h="27" w="198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33" name="Google Shape;633;p9"/>
                <p:cNvSpPr/>
                <p:nvPr/>
              </p:nvSpPr>
              <p:spPr>
                <a:xfrm>
                  <a:off x="11266488" y="1529246"/>
                  <a:ext cx="95250" cy="4924"/>
                </a:xfrm>
                <a:custGeom>
                  <a:rect b="b" l="l" r="r" t="t"/>
                  <a:pathLst>
                    <a:path extrusionOk="0" h="6" w="100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34" name="Google Shape;634;p9"/>
                <p:cNvSpPr/>
                <p:nvPr/>
              </p:nvSpPr>
              <p:spPr>
                <a:xfrm>
                  <a:off x="11361738" y="1531708"/>
                  <a:ext cx="134937" cy="12309"/>
                </a:xfrm>
                <a:custGeom>
                  <a:rect b="b" l="l" r="r" t="t"/>
                  <a:pathLst>
                    <a:path extrusionOk="0" h="14" w="142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35" name="Google Shape;635;p9"/>
                <p:cNvSpPr/>
                <p:nvPr/>
              </p:nvSpPr>
              <p:spPr>
                <a:xfrm>
                  <a:off x="11834813" y="1552634"/>
                  <a:ext cx="9525" cy="1231"/>
                </a:xfrm>
                <a:custGeom>
                  <a:rect b="b" l="l" r="r" t="t"/>
                  <a:pathLst>
                    <a:path extrusionOk="0" h="1" w="1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36" name="Google Shape;636;p9"/>
                <p:cNvSpPr/>
                <p:nvPr/>
              </p:nvSpPr>
              <p:spPr>
                <a:xfrm>
                  <a:off x="11764963" y="1542787"/>
                  <a:ext cx="117475" cy="9847"/>
                </a:xfrm>
                <a:custGeom>
                  <a:rect b="b" l="l" r="r" t="t"/>
                  <a:pathLst>
                    <a:path extrusionOk="0" h="12" w="12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37" name="Google Shape;637;p9"/>
                <p:cNvSpPr/>
                <p:nvPr/>
              </p:nvSpPr>
              <p:spPr>
                <a:xfrm>
                  <a:off x="11555413" y="1544017"/>
                  <a:ext cx="69850" cy="4924"/>
                </a:xfrm>
                <a:custGeom>
                  <a:rect b="b" l="l" r="r" t="t"/>
                  <a:pathLst>
                    <a:path extrusionOk="0" h="6" w="74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38" name="Google Shape;638;p9"/>
                <p:cNvSpPr/>
                <p:nvPr/>
              </p:nvSpPr>
              <p:spPr>
                <a:xfrm>
                  <a:off x="11223625" y="1528016"/>
                  <a:ext cx="38100" cy="6155"/>
                </a:xfrm>
                <a:custGeom>
                  <a:rect b="b" l="l" r="r" t="t"/>
                  <a:pathLst>
                    <a:path extrusionOk="0" h="7" w="40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39" name="Google Shape;639;p9"/>
                <p:cNvSpPr/>
                <p:nvPr/>
              </p:nvSpPr>
              <p:spPr>
                <a:xfrm>
                  <a:off x="11145838" y="1529246"/>
                  <a:ext cx="22225" cy="2462"/>
                </a:xfrm>
                <a:custGeom>
                  <a:rect b="b" l="l" r="r" t="t"/>
                  <a:pathLst>
                    <a:path extrusionOk="0" h="4" w="2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40" name="Google Shape;640;p9"/>
                <p:cNvSpPr/>
                <p:nvPr/>
              </p:nvSpPr>
              <p:spPr>
                <a:xfrm>
                  <a:off x="6197600" y="1566174"/>
                  <a:ext cx="20637" cy="1231"/>
                </a:xfrm>
                <a:custGeom>
                  <a:rect b="b" l="l" r="r" t="t"/>
                  <a:pathLst>
                    <a:path extrusionOk="0" h="1" w="2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41" name="Google Shape;641;p9"/>
                <p:cNvSpPr/>
                <p:nvPr/>
              </p:nvSpPr>
              <p:spPr>
                <a:xfrm>
                  <a:off x="6356350" y="1564943"/>
                  <a:ext cx="9525" cy="1231"/>
                </a:xfrm>
                <a:custGeom>
                  <a:rect b="b" l="l" r="r" t="t"/>
                  <a:pathLst>
                    <a:path extrusionOk="0" h="2" w="10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42" name="Google Shape;642;p9"/>
                <p:cNvSpPr/>
                <p:nvPr/>
              </p:nvSpPr>
              <p:spPr>
                <a:xfrm>
                  <a:off x="8950325" y="1521861"/>
                  <a:ext cx="61912" cy="7386"/>
                </a:xfrm>
                <a:custGeom>
                  <a:rect b="b" l="l" r="r" t="t"/>
                  <a:pathLst>
                    <a:path extrusionOk="0" h="9" w="65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43" name="Google Shape;643;p9"/>
                <p:cNvSpPr/>
                <p:nvPr/>
              </p:nvSpPr>
              <p:spPr>
                <a:xfrm>
                  <a:off x="7537450" y="1546479"/>
                  <a:ext cx="28575" cy="3693"/>
                </a:xfrm>
                <a:custGeom>
                  <a:rect b="b" l="l" r="r" t="t"/>
                  <a:pathLst>
                    <a:path extrusionOk="0" h="4" w="29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44" name="Google Shape;644;p9"/>
                <p:cNvSpPr/>
                <p:nvPr/>
              </p:nvSpPr>
              <p:spPr>
                <a:xfrm>
                  <a:off x="7478713" y="1562481"/>
                  <a:ext cx="38100" cy="2462"/>
                </a:xfrm>
                <a:custGeom>
                  <a:rect b="b" l="l" r="r" t="t"/>
                  <a:pathLst>
                    <a:path extrusionOk="0" h="3" w="40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45" name="Google Shape;645;p9"/>
                <p:cNvSpPr/>
                <p:nvPr/>
              </p:nvSpPr>
              <p:spPr>
                <a:xfrm>
                  <a:off x="5410200" y="1568636"/>
                  <a:ext cx="36512" cy="3693"/>
                </a:xfrm>
                <a:custGeom>
                  <a:rect b="b" l="l" r="r" t="t"/>
                  <a:pathLst>
                    <a:path extrusionOk="0" h="5" w="38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46" name="Google Shape;646;p9"/>
                <p:cNvSpPr/>
                <p:nvPr/>
              </p:nvSpPr>
              <p:spPr>
                <a:xfrm>
                  <a:off x="10206038" y="1530477"/>
                  <a:ext cx="61912" cy="4924"/>
                </a:xfrm>
                <a:custGeom>
                  <a:rect b="b" l="l" r="r" t="t"/>
                  <a:pathLst>
                    <a:path extrusionOk="0" h="6" w="65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47" name="Google Shape;647;p9"/>
                <p:cNvSpPr/>
                <p:nvPr/>
              </p:nvSpPr>
              <p:spPr>
                <a:xfrm>
                  <a:off x="6257925" y="1525554"/>
                  <a:ext cx="19050" cy="2462"/>
                </a:xfrm>
                <a:custGeom>
                  <a:rect b="b" l="l" r="r" t="t"/>
                  <a:pathLst>
                    <a:path extrusionOk="0" h="2" w="21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48" name="Google Shape;648;p9"/>
                <p:cNvSpPr/>
                <p:nvPr/>
              </p:nvSpPr>
              <p:spPr>
                <a:xfrm>
                  <a:off x="10134600" y="1528016"/>
                  <a:ext cx="71437" cy="3693"/>
                </a:xfrm>
                <a:custGeom>
                  <a:rect b="b" l="l" r="r" t="t"/>
                  <a:pathLst>
                    <a:path extrusionOk="0" h="4" w="75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49" name="Google Shape;649;p9"/>
                <p:cNvSpPr/>
                <p:nvPr/>
              </p:nvSpPr>
              <p:spPr>
                <a:xfrm>
                  <a:off x="2582863" y="1560020"/>
                  <a:ext cx="7937" cy="1231"/>
                </a:xfrm>
                <a:custGeom>
                  <a:rect b="b" l="l" r="r" t="t"/>
                  <a:pathLst>
                    <a:path extrusionOk="0" h="1" w="8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50" name="Google Shape;650;p9"/>
                <p:cNvSpPr/>
                <p:nvPr/>
              </p:nvSpPr>
              <p:spPr>
                <a:xfrm>
                  <a:off x="1762125" y="1521861"/>
                  <a:ext cx="34925" cy="1231"/>
                </a:xfrm>
                <a:custGeom>
                  <a:rect b="b" l="l" r="r" t="t"/>
                  <a:pathLst>
                    <a:path extrusionOk="0" h="1" w="36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51" name="Google Shape;651;p9"/>
                <p:cNvSpPr/>
                <p:nvPr/>
              </p:nvSpPr>
              <p:spPr>
                <a:xfrm>
                  <a:off x="10812463" y="1529246"/>
                  <a:ext cx="19050" cy="1231"/>
                </a:xfrm>
                <a:custGeom>
                  <a:rect b="b" l="l" r="r" t="t"/>
                  <a:pathLst>
                    <a:path extrusionOk="0" h="1" w="20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52" name="Google Shape;652;p9"/>
                <p:cNvSpPr/>
                <p:nvPr/>
              </p:nvSpPr>
              <p:spPr>
                <a:xfrm>
                  <a:off x="10896600" y="1545248"/>
                  <a:ext cx="7937" cy="2462"/>
                </a:xfrm>
                <a:custGeom>
                  <a:rect b="b" l="l" r="r" t="t"/>
                  <a:pathLst>
                    <a:path extrusionOk="0" h="3" w="8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53" name="Google Shape;653;p9"/>
                <p:cNvSpPr/>
                <p:nvPr/>
              </p:nvSpPr>
              <p:spPr>
                <a:xfrm>
                  <a:off x="9947275" y="1553865"/>
                  <a:ext cx="4762" cy="1231"/>
                </a:xfrm>
                <a:custGeom>
                  <a:rect b="b" l="l" r="r" t="t"/>
                  <a:pathLst>
                    <a:path extrusionOk="0" h="1" w="5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54" name="Google Shape;654;p9"/>
                <p:cNvSpPr/>
                <p:nvPr/>
              </p:nvSpPr>
              <p:spPr>
                <a:xfrm>
                  <a:off x="10817225" y="1531708"/>
                  <a:ext cx="23812" cy="0"/>
                </a:xfrm>
                <a:custGeom>
                  <a:rect b="b" l="l" r="r" t="t"/>
                  <a:pathLst>
                    <a:path extrusionOk="0" h="1" w="25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55" name="Google Shape;655;p9"/>
                <p:cNvSpPr/>
                <p:nvPr/>
              </p:nvSpPr>
              <p:spPr>
                <a:xfrm>
                  <a:off x="10836275" y="1529246"/>
                  <a:ext cx="19050" cy="1231"/>
                </a:xfrm>
                <a:custGeom>
                  <a:rect b="b" l="l" r="r" t="t"/>
                  <a:pathLst>
                    <a:path extrusionOk="0" h="1" w="2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56" name="Google Shape;656;p9"/>
                <p:cNvSpPr/>
                <p:nvPr/>
              </p:nvSpPr>
              <p:spPr>
                <a:xfrm>
                  <a:off x="10787063" y="1530477"/>
                  <a:ext cx="30162" cy="1231"/>
                </a:xfrm>
                <a:custGeom>
                  <a:rect b="b" l="l" r="r" t="t"/>
                  <a:pathLst>
                    <a:path extrusionOk="0" h="1" w="3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57" name="Google Shape;657;p9"/>
                <p:cNvSpPr/>
                <p:nvPr/>
              </p:nvSpPr>
              <p:spPr>
                <a:xfrm>
                  <a:off x="4092575" y="1552634"/>
                  <a:ext cx="20637" cy="2462"/>
                </a:xfrm>
                <a:custGeom>
                  <a:rect b="b" l="l" r="r" t="t"/>
                  <a:pathLst>
                    <a:path extrusionOk="0" h="2" w="23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58" name="Google Shape;658;p9"/>
                <p:cNvSpPr/>
                <p:nvPr/>
              </p:nvSpPr>
              <p:spPr>
                <a:xfrm>
                  <a:off x="8528050" y="1567405"/>
                  <a:ext cx="3175" cy="1231"/>
                </a:xfrm>
                <a:custGeom>
                  <a:rect b="b" l="l" r="r" t="t"/>
                  <a:pathLst>
                    <a:path extrusionOk="0" h="1" w="3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59" name="Google Shape;659;p9"/>
                <p:cNvSpPr/>
                <p:nvPr/>
              </p:nvSpPr>
              <p:spPr>
                <a:xfrm>
                  <a:off x="8461375" y="1556326"/>
                  <a:ext cx="66675" cy="14771"/>
                </a:xfrm>
                <a:custGeom>
                  <a:rect b="b" l="l" r="r" t="t"/>
                  <a:pathLst>
                    <a:path extrusionOk="0" h="17" w="69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60" name="Google Shape;660;p9"/>
                <p:cNvSpPr/>
                <p:nvPr/>
              </p:nvSpPr>
              <p:spPr>
                <a:xfrm>
                  <a:off x="1562100" y="1514475"/>
                  <a:ext cx="9563100" cy="64008"/>
                </a:xfrm>
                <a:custGeom>
                  <a:rect b="b" l="l" r="r" t="t"/>
                  <a:pathLst>
                    <a:path extrusionOk="0" h="75" w="10030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61" name="Google Shape;661;p9"/>
                <p:cNvSpPr/>
                <p:nvPr/>
              </p:nvSpPr>
              <p:spPr>
                <a:xfrm>
                  <a:off x="7508875" y="1560020"/>
                  <a:ext cx="11112" cy="3693"/>
                </a:xfrm>
                <a:custGeom>
                  <a:rect b="b" l="l" r="r" t="t"/>
                  <a:pathLst>
                    <a:path extrusionOk="0" h="3" w="12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62" name="Google Shape;662;p9"/>
                <p:cNvSpPr/>
                <p:nvPr/>
              </p:nvSpPr>
              <p:spPr>
                <a:xfrm>
                  <a:off x="5434013" y="1567405"/>
                  <a:ext cx="4762" cy="1231"/>
                </a:xfrm>
                <a:custGeom>
                  <a:rect b="b" l="l" r="r" t="t"/>
                  <a:pathLst>
                    <a:path extrusionOk="0" h="1" w="5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63" name="Google Shape;663;p9"/>
                <p:cNvSpPr/>
                <p:nvPr/>
              </p:nvSpPr>
              <p:spPr>
                <a:xfrm>
                  <a:off x="9672638" y="1567405"/>
                  <a:ext cx="25400" cy="2462"/>
                </a:xfrm>
                <a:custGeom>
                  <a:rect b="b" l="l" r="r" t="t"/>
                  <a:pathLst>
                    <a:path extrusionOk="0" h="3" w="27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64" name="Google Shape;664;p9"/>
                <p:cNvSpPr/>
                <p:nvPr/>
              </p:nvSpPr>
              <p:spPr>
                <a:xfrm>
                  <a:off x="10966450" y="1529246"/>
                  <a:ext cx="39687" cy="2462"/>
                </a:xfrm>
                <a:custGeom>
                  <a:rect b="b" l="l" r="r" t="t"/>
                  <a:pathLst>
                    <a:path extrusionOk="0" h="3" w="42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65" name="Google Shape;665;p9"/>
                <p:cNvSpPr/>
                <p:nvPr/>
              </p:nvSpPr>
              <p:spPr>
                <a:xfrm>
                  <a:off x="11329988" y="1552634"/>
                  <a:ext cx="44450" cy="2462"/>
                </a:xfrm>
                <a:custGeom>
                  <a:rect b="b" l="l" r="r" t="t"/>
                  <a:pathLst>
                    <a:path extrusionOk="0" h="3" w="46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66" name="Google Shape;666;p9"/>
                <p:cNvSpPr/>
                <p:nvPr/>
              </p:nvSpPr>
              <p:spPr>
                <a:xfrm>
                  <a:off x="11042650" y="1540325"/>
                  <a:ext cx="60325" cy="6155"/>
                </a:xfrm>
                <a:custGeom>
                  <a:rect b="b" l="l" r="r" t="t"/>
                  <a:pathLst>
                    <a:path extrusionOk="0" h="7" w="6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67" name="Google Shape;667;p9"/>
                <p:cNvSpPr/>
                <p:nvPr/>
              </p:nvSpPr>
              <p:spPr>
                <a:xfrm>
                  <a:off x="11106150" y="1542787"/>
                  <a:ext cx="28575" cy="1231"/>
                </a:xfrm>
                <a:custGeom>
                  <a:rect b="b" l="l" r="r" t="t"/>
                  <a:pathLst>
                    <a:path extrusionOk="0" h="2" w="31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68" name="Google Shape;668;p9"/>
                <p:cNvSpPr/>
                <p:nvPr/>
              </p:nvSpPr>
              <p:spPr>
                <a:xfrm>
                  <a:off x="10679113" y="1525554"/>
                  <a:ext cx="103187" cy="9847"/>
                </a:xfrm>
                <a:custGeom>
                  <a:rect b="b" l="l" r="r" t="t"/>
                  <a:pathLst>
                    <a:path extrusionOk="0" h="12" w="109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69" name="Google Shape;669;p9"/>
                <p:cNvSpPr/>
                <p:nvPr/>
              </p:nvSpPr>
              <p:spPr>
                <a:xfrm>
                  <a:off x="11039475" y="1550172"/>
                  <a:ext cx="26987" cy="4924"/>
                </a:xfrm>
                <a:custGeom>
                  <a:rect b="b" l="l" r="r" t="t"/>
                  <a:pathLst>
                    <a:path extrusionOk="0" h="5" w="27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70" name="Google Shape;670;p9"/>
                <p:cNvSpPr/>
                <p:nvPr/>
              </p:nvSpPr>
              <p:spPr>
                <a:xfrm>
                  <a:off x="10841038" y="1548941"/>
                  <a:ext cx="58737" cy="2462"/>
                </a:xfrm>
                <a:custGeom>
                  <a:rect b="b" l="l" r="r" t="t"/>
                  <a:pathLst>
                    <a:path extrusionOk="0" h="3" w="61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71" name="Google Shape;671;p9"/>
                <p:cNvSpPr/>
                <p:nvPr/>
              </p:nvSpPr>
              <p:spPr>
                <a:xfrm>
                  <a:off x="10899775" y="1550172"/>
                  <a:ext cx="36512" cy="1231"/>
                </a:xfrm>
                <a:custGeom>
                  <a:rect b="b" l="l" r="r" t="t"/>
                  <a:pathLst>
                    <a:path extrusionOk="0" h="1" w="38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72" name="Google Shape;672;p9"/>
                <p:cNvSpPr/>
                <p:nvPr/>
              </p:nvSpPr>
              <p:spPr>
                <a:xfrm>
                  <a:off x="10958513" y="1555096"/>
                  <a:ext cx="46037" cy="0"/>
                </a:xfrm>
                <a:custGeom>
                  <a:rect b="b" l="l" r="r" t="t"/>
                  <a:pathLst>
                    <a:path extrusionOk="0" h="1" w="47">
                      <a:moveTo>
                        <a:pt x="47" y="0"/>
                      </a:moveTo>
                      <a:lnTo>
                        <a:pt x="47" y="0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73" name="Google Shape;673;p9"/>
                <p:cNvSpPr/>
                <p:nvPr/>
              </p:nvSpPr>
              <p:spPr>
                <a:xfrm>
                  <a:off x="10304463" y="1548941"/>
                  <a:ext cx="61912" cy="3693"/>
                </a:xfrm>
                <a:custGeom>
                  <a:rect b="b" l="l" r="r" t="t"/>
                  <a:pathLst>
                    <a:path extrusionOk="0" h="4" w="65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74" name="Google Shape;674;p9"/>
                <p:cNvSpPr/>
                <p:nvPr/>
              </p:nvSpPr>
              <p:spPr>
                <a:xfrm>
                  <a:off x="10483850" y="1557558"/>
                  <a:ext cx="23812" cy="6155"/>
                </a:xfrm>
                <a:custGeom>
                  <a:rect b="b" l="l" r="r" t="t"/>
                  <a:pathLst>
                    <a:path extrusionOk="0" h="7" w="25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75" name="Google Shape;675;p9"/>
                <p:cNvSpPr/>
                <p:nvPr/>
              </p:nvSpPr>
              <p:spPr>
                <a:xfrm>
                  <a:off x="10291763" y="1563712"/>
                  <a:ext cx="117475" cy="2462"/>
                </a:xfrm>
                <a:custGeom>
                  <a:rect b="b" l="l" r="r" t="t"/>
                  <a:pathLst>
                    <a:path extrusionOk="0" h="4" w="123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76" name="Google Shape;676;p9"/>
                <p:cNvSpPr/>
                <p:nvPr/>
              </p:nvSpPr>
              <p:spPr>
                <a:xfrm>
                  <a:off x="9621838" y="1546479"/>
                  <a:ext cx="11112" cy="8617"/>
                </a:xfrm>
                <a:custGeom>
                  <a:rect b="b" l="l" r="r" t="t"/>
                  <a:pathLst>
                    <a:path extrusionOk="0" h="10" w="13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77" name="Google Shape;677;p9"/>
                <p:cNvSpPr/>
                <p:nvPr/>
              </p:nvSpPr>
              <p:spPr>
                <a:xfrm>
                  <a:off x="8951913" y="1568636"/>
                  <a:ext cx="96837" cy="8617"/>
                </a:xfrm>
                <a:custGeom>
                  <a:rect b="b" l="l" r="r" t="t"/>
                  <a:pathLst>
                    <a:path extrusionOk="0" h="10" w="101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78" name="Google Shape;678;p9"/>
                <p:cNvSpPr/>
                <p:nvPr/>
              </p:nvSpPr>
              <p:spPr>
                <a:xfrm>
                  <a:off x="9005888" y="1566174"/>
                  <a:ext cx="17462" cy="2462"/>
                </a:xfrm>
                <a:custGeom>
                  <a:rect b="b" l="l" r="r" t="t"/>
                  <a:pathLst>
                    <a:path extrusionOk="0" h="2" w="19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79" name="Google Shape;679;p9"/>
                <p:cNvSpPr/>
                <p:nvPr/>
              </p:nvSpPr>
              <p:spPr>
                <a:xfrm>
                  <a:off x="1587500" y="1516937"/>
                  <a:ext cx="38100" cy="3693"/>
                </a:xfrm>
                <a:custGeom>
                  <a:rect b="b" l="l" r="r" t="t"/>
                  <a:pathLst>
                    <a:path extrusionOk="0" h="4" w="39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80" name="Google Shape;680;p9"/>
                <p:cNvSpPr/>
                <p:nvPr/>
              </p:nvSpPr>
              <p:spPr>
                <a:xfrm>
                  <a:off x="1522413" y="1519399"/>
                  <a:ext cx="30162" cy="4924"/>
                </a:xfrm>
                <a:custGeom>
                  <a:rect b="b" l="l" r="r" t="t"/>
                  <a:pathLst>
                    <a:path extrusionOk="0" h="6" w="32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81" name="Google Shape;681;p9"/>
                <p:cNvSpPr/>
                <p:nvPr/>
              </p:nvSpPr>
              <p:spPr>
                <a:xfrm>
                  <a:off x="6650038" y="1573559"/>
                  <a:ext cx="33337" cy="3693"/>
                </a:xfrm>
                <a:custGeom>
                  <a:rect b="b" l="l" r="r" t="t"/>
                  <a:pathLst>
                    <a:path extrusionOk="0" h="4" w="3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82" name="Google Shape;682;p9"/>
                <p:cNvSpPr/>
                <p:nvPr/>
              </p:nvSpPr>
              <p:spPr>
                <a:xfrm>
                  <a:off x="6162675" y="1566174"/>
                  <a:ext cx="15875" cy="4924"/>
                </a:xfrm>
                <a:custGeom>
                  <a:rect b="b" l="l" r="r" t="t"/>
                  <a:pathLst>
                    <a:path extrusionOk="0" h="6" w="17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83" name="Google Shape;683;p9"/>
                <p:cNvSpPr/>
                <p:nvPr/>
              </p:nvSpPr>
              <p:spPr>
                <a:xfrm>
                  <a:off x="5738813" y="1571097"/>
                  <a:ext cx="60325" cy="6155"/>
                </a:xfrm>
                <a:custGeom>
                  <a:rect b="b" l="l" r="r" t="t"/>
                  <a:pathLst>
                    <a:path extrusionOk="0" h="8" w="63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</p:grpSp>
          <p:grpSp>
            <p:nvGrpSpPr>
              <p:cNvPr id="684" name="Google Shape;684;p9"/>
              <p:cNvGrpSpPr/>
              <p:nvPr/>
            </p:nvGrpSpPr>
            <p:grpSpPr>
              <a:xfrm flipH="1" rot="-5400000">
                <a:off x="6492229" y="2755658"/>
                <a:ext cx="4114800" cy="36576"/>
                <a:chOff x="1522413" y="1514475"/>
                <a:chExt cx="10569575" cy="64008"/>
              </a:xfrm>
            </p:grpSpPr>
            <p:sp>
              <p:nvSpPr>
                <p:cNvPr id="685" name="Google Shape;685;p9"/>
                <p:cNvSpPr/>
                <p:nvPr/>
              </p:nvSpPr>
              <p:spPr>
                <a:xfrm>
                  <a:off x="12028488" y="1525554"/>
                  <a:ext cx="63500" cy="4924"/>
                </a:xfrm>
                <a:custGeom>
                  <a:rect b="b" l="l" r="r" t="t"/>
                  <a:pathLst>
                    <a:path extrusionOk="0" h="6" w="67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86" name="Google Shape;686;p9"/>
                <p:cNvSpPr/>
                <p:nvPr/>
              </p:nvSpPr>
              <p:spPr>
                <a:xfrm>
                  <a:off x="12022138" y="1532939"/>
                  <a:ext cx="19050" cy="1231"/>
                </a:xfrm>
                <a:custGeom>
                  <a:rect b="b" l="l" r="r" t="t"/>
                  <a:pathLst>
                    <a:path extrusionOk="0" h="2" w="20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87" name="Google Shape;687;p9"/>
                <p:cNvSpPr/>
                <p:nvPr/>
              </p:nvSpPr>
              <p:spPr>
                <a:xfrm>
                  <a:off x="12041188" y="1531708"/>
                  <a:ext cx="39687" cy="6155"/>
                </a:xfrm>
                <a:custGeom>
                  <a:rect b="b" l="l" r="r" t="t"/>
                  <a:pathLst>
                    <a:path extrusionOk="0" h="6" w="41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88" name="Google Shape;688;p9"/>
                <p:cNvSpPr/>
                <p:nvPr/>
              </p:nvSpPr>
              <p:spPr>
                <a:xfrm>
                  <a:off x="11831638" y="1526784"/>
                  <a:ext cx="42862" cy="4924"/>
                </a:xfrm>
                <a:custGeom>
                  <a:rect b="b" l="l" r="r" t="t"/>
                  <a:pathLst>
                    <a:path extrusionOk="0" h="6" w="45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89" name="Google Shape;689;p9"/>
                <p:cNvSpPr/>
                <p:nvPr/>
              </p:nvSpPr>
              <p:spPr>
                <a:xfrm>
                  <a:off x="11809413" y="1531708"/>
                  <a:ext cx="41275" cy="2462"/>
                </a:xfrm>
                <a:custGeom>
                  <a:rect b="b" l="l" r="r" t="t"/>
                  <a:pathLst>
                    <a:path extrusionOk="0" h="3" w="44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90" name="Google Shape;690;p9"/>
                <p:cNvSpPr/>
                <p:nvPr/>
              </p:nvSpPr>
              <p:spPr>
                <a:xfrm>
                  <a:off x="12003088" y="1537863"/>
                  <a:ext cx="77787" cy="3693"/>
                </a:xfrm>
                <a:custGeom>
                  <a:rect b="b" l="l" r="r" t="t"/>
                  <a:pathLst>
                    <a:path extrusionOk="0" h="5" w="82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91" name="Google Shape;691;p9"/>
                <p:cNvSpPr/>
                <p:nvPr/>
              </p:nvSpPr>
              <p:spPr>
                <a:xfrm>
                  <a:off x="11664950" y="1523092"/>
                  <a:ext cx="39687" cy="4924"/>
                </a:xfrm>
                <a:custGeom>
                  <a:rect b="b" l="l" r="r" t="t"/>
                  <a:pathLst>
                    <a:path extrusionOk="0" h="5" w="42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92" name="Google Shape;692;p9"/>
                <p:cNvSpPr/>
                <p:nvPr/>
              </p:nvSpPr>
              <p:spPr>
                <a:xfrm>
                  <a:off x="11506200" y="1521861"/>
                  <a:ext cx="92075" cy="4924"/>
                </a:xfrm>
                <a:custGeom>
                  <a:rect b="b" l="l" r="r" t="t"/>
                  <a:pathLst>
                    <a:path extrusionOk="0" h="6" w="98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93" name="Google Shape;693;p9"/>
                <p:cNvSpPr/>
                <p:nvPr/>
              </p:nvSpPr>
              <p:spPr>
                <a:xfrm>
                  <a:off x="11471275" y="1525554"/>
                  <a:ext cx="34925" cy="3693"/>
                </a:xfrm>
                <a:custGeom>
                  <a:rect b="b" l="l" r="r" t="t"/>
                  <a:pathLst>
                    <a:path extrusionOk="0" h="3" w="36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94" name="Google Shape;694;p9"/>
                <p:cNvSpPr/>
                <p:nvPr/>
              </p:nvSpPr>
              <p:spPr>
                <a:xfrm>
                  <a:off x="11710988" y="1529246"/>
                  <a:ext cx="30162" cy="4924"/>
                </a:xfrm>
                <a:custGeom>
                  <a:rect b="b" l="l" r="r" t="t"/>
                  <a:pathLst>
                    <a:path extrusionOk="0" h="5" w="32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95" name="Google Shape;695;p9"/>
                <p:cNvSpPr/>
                <p:nvPr/>
              </p:nvSpPr>
              <p:spPr>
                <a:xfrm>
                  <a:off x="11691938" y="1532939"/>
                  <a:ext cx="34925" cy="1231"/>
                </a:xfrm>
                <a:custGeom>
                  <a:rect b="b" l="l" r="r" t="t"/>
                  <a:pathLst>
                    <a:path extrusionOk="0" h="1" w="36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96" name="Google Shape;696;p9"/>
                <p:cNvSpPr/>
                <p:nvPr/>
              </p:nvSpPr>
              <p:spPr>
                <a:xfrm>
                  <a:off x="11741150" y="1534170"/>
                  <a:ext cx="4762" cy="0"/>
                </a:xfrm>
                <a:custGeom>
                  <a:rect b="b" l="l" r="r" t="t"/>
                  <a:pathLst>
                    <a:path extrusionOk="0" h="120000"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97" name="Google Shape;697;p9"/>
                <p:cNvSpPr/>
                <p:nvPr/>
              </p:nvSpPr>
              <p:spPr>
                <a:xfrm>
                  <a:off x="11841163" y="1537863"/>
                  <a:ext cx="71437" cy="8617"/>
                </a:xfrm>
                <a:custGeom>
                  <a:rect b="b" l="l" r="r" t="t"/>
                  <a:pathLst>
                    <a:path extrusionOk="0" h="9" w="75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98" name="Google Shape;698;p9"/>
                <p:cNvSpPr/>
                <p:nvPr/>
              </p:nvSpPr>
              <p:spPr>
                <a:xfrm>
                  <a:off x="11764963" y="1535401"/>
                  <a:ext cx="44450" cy="3693"/>
                </a:xfrm>
                <a:custGeom>
                  <a:rect b="b" l="l" r="r" t="t"/>
                  <a:pathLst>
                    <a:path extrusionOk="0" h="4" w="47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99" name="Google Shape;699;p9"/>
                <p:cNvSpPr/>
                <p:nvPr/>
              </p:nvSpPr>
              <p:spPr>
                <a:xfrm>
                  <a:off x="11744325" y="1537863"/>
                  <a:ext cx="20637" cy="2462"/>
                </a:xfrm>
                <a:custGeom>
                  <a:rect b="b" l="l" r="r" t="t"/>
                  <a:pathLst>
                    <a:path extrusionOk="0" h="2" w="2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00" name="Google Shape;700;p9"/>
                <p:cNvSpPr/>
                <p:nvPr/>
              </p:nvSpPr>
              <p:spPr>
                <a:xfrm>
                  <a:off x="11482388" y="1531708"/>
                  <a:ext cx="85725" cy="3693"/>
                </a:xfrm>
                <a:custGeom>
                  <a:rect b="b" l="l" r="r" t="t"/>
                  <a:pathLst>
                    <a:path extrusionOk="0" h="4" w="90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01" name="Google Shape;701;p9"/>
                <p:cNvSpPr/>
                <p:nvPr/>
              </p:nvSpPr>
              <p:spPr>
                <a:xfrm>
                  <a:off x="11626850" y="1532939"/>
                  <a:ext cx="4762" cy="1231"/>
                </a:xfrm>
                <a:custGeom>
                  <a:rect b="b" l="l" r="r" t="t"/>
                  <a:pathLst>
                    <a:path extrusionOk="0" h="1"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02" name="Google Shape;702;p9"/>
                <p:cNvSpPr/>
                <p:nvPr/>
              </p:nvSpPr>
              <p:spPr>
                <a:xfrm>
                  <a:off x="11261725" y="1534170"/>
                  <a:ext cx="4762" cy="0"/>
                </a:xfrm>
                <a:custGeom>
                  <a:rect b="b" l="l" r="r" t="t"/>
                  <a:pathLst>
                    <a:path extrusionOk="0" h="1" w="5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0"/>
                      </a:lnTo>
                      <a:cubicBezTo>
                        <a:pt x="4" y="0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03" name="Google Shape;703;p9"/>
                <p:cNvSpPr/>
                <p:nvPr/>
              </p:nvSpPr>
              <p:spPr>
                <a:xfrm>
                  <a:off x="11553825" y="1534170"/>
                  <a:ext cx="44450" cy="2462"/>
                </a:xfrm>
                <a:custGeom>
                  <a:rect b="b" l="l" r="r" t="t"/>
                  <a:pathLst>
                    <a:path extrusionOk="0" h="2" w="47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04" name="Google Shape;704;p9"/>
                <p:cNvSpPr/>
                <p:nvPr/>
              </p:nvSpPr>
              <p:spPr>
                <a:xfrm>
                  <a:off x="11409363" y="1529246"/>
                  <a:ext cx="31750" cy="2462"/>
                </a:xfrm>
                <a:custGeom>
                  <a:rect b="b" l="l" r="r" t="t"/>
                  <a:pathLst>
                    <a:path extrusionOk="0" h="3" w="3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05" name="Google Shape;705;p9"/>
                <p:cNvSpPr/>
                <p:nvPr/>
              </p:nvSpPr>
              <p:spPr>
                <a:xfrm>
                  <a:off x="11618913" y="1531708"/>
                  <a:ext cx="6350" cy="0"/>
                </a:xfrm>
                <a:custGeom>
                  <a:rect b="b" l="l" r="r" t="t"/>
                  <a:pathLst>
                    <a:path extrusionOk="0" h="1" w="6">
                      <a:moveTo>
                        <a:pt x="3" y="0"/>
                      </a:moveTo>
                      <a:lnTo>
                        <a:pt x="3" y="0"/>
                      </a:lnTo>
                      <a:lnTo>
                        <a:pt x="6" y="0"/>
                      </a:lnTo>
                      <a:cubicBezTo>
                        <a:pt x="0" y="0"/>
                        <a:pt x="0" y="0"/>
                        <a:pt x="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06" name="Google Shape;706;p9"/>
                <p:cNvSpPr/>
                <p:nvPr/>
              </p:nvSpPr>
              <p:spPr>
                <a:xfrm>
                  <a:off x="11598275" y="1531708"/>
                  <a:ext cx="28575" cy="2462"/>
                </a:xfrm>
                <a:custGeom>
                  <a:rect b="b" l="l" r="r" t="t"/>
                  <a:pathLst>
                    <a:path extrusionOk="0" h="3" w="31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07" name="Google Shape;707;p9"/>
                <p:cNvSpPr/>
                <p:nvPr/>
              </p:nvSpPr>
              <p:spPr>
                <a:xfrm>
                  <a:off x="11137900" y="1534170"/>
                  <a:ext cx="188912" cy="23388"/>
                </a:xfrm>
                <a:custGeom>
                  <a:rect b="b" l="l" r="r" t="t"/>
                  <a:pathLst>
                    <a:path extrusionOk="0" h="27" w="198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08" name="Google Shape;708;p9"/>
                <p:cNvSpPr/>
                <p:nvPr/>
              </p:nvSpPr>
              <p:spPr>
                <a:xfrm>
                  <a:off x="11266488" y="1529246"/>
                  <a:ext cx="95250" cy="4924"/>
                </a:xfrm>
                <a:custGeom>
                  <a:rect b="b" l="l" r="r" t="t"/>
                  <a:pathLst>
                    <a:path extrusionOk="0" h="6" w="100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09" name="Google Shape;709;p9"/>
                <p:cNvSpPr/>
                <p:nvPr/>
              </p:nvSpPr>
              <p:spPr>
                <a:xfrm>
                  <a:off x="11361738" y="1531708"/>
                  <a:ext cx="134937" cy="12309"/>
                </a:xfrm>
                <a:custGeom>
                  <a:rect b="b" l="l" r="r" t="t"/>
                  <a:pathLst>
                    <a:path extrusionOk="0" h="14" w="142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10" name="Google Shape;710;p9"/>
                <p:cNvSpPr/>
                <p:nvPr/>
              </p:nvSpPr>
              <p:spPr>
                <a:xfrm>
                  <a:off x="11834813" y="1552634"/>
                  <a:ext cx="9525" cy="1231"/>
                </a:xfrm>
                <a:custGeom>
                  <a:rect b="b" l="l" r="r" t="t"/>
                  <a:pathLst>
                    <a:path extrusionOk="0" h="1" w="1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11" name="Google Shape;711;p9"/>
                <p:cNvSpPr/>
                <p:nvPr/>
              </p:nvSpPr>
              <p:spPr>
                <a:xfrm>
                  <a:off x="11764963" y="1542787"/>
                  <a:ext cx="117475" cy="9847"/>
                </a:xfrm>
                <a:custGeom>
                  <a:rect b="b" l="l" r="r" t="t"/>
                  <a:pathLst>
                    <a:path extrusionOk="0" h="12" w="12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12" name="Google Shape;712;p9"/>
                <p:cNvSpPr/>
                <p:nvPr/>
              </p:nvSpPr>
              <p:spPr>
                <a:xfrm>
                  <a:off x="11555413" y="1544017"/>
                  <a:ext cx="69850" cy="4924"/>
                </a:xfrm>
                <a:custGeom>
                  <a:rect b="b" l="l" r="r" t="t"/>
                  <a:pathLst>
                    <a:path extrusionOk="0" h="6" w="74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13" name="Google Shape;713;p9"/>
                <p:cNvSpPr/>
                <p:nvPr/>
              </p:nvSpPr>
              <p:spPr>
                <a:xfrm>
                  <a:off x="11223625" y="1528016"/>
                  <a:ext cx="38100" cy="6155"/>
                </a:xfrm>
                <a:custGeom>
                  <a:rect b="b" l="l" r="r" t="t"/>
                  <a:pathLst>
                    <a:path extrusionOk="0" h="7" w="40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14" name="Google Shape;714;p9"/>
                <p:cNvSpPr/>
                <p:nvPr/>
              </p:nvSpPr>
              <p:spPr>
                <a:xfrm>
                  <a:off x="11145838" y="1529246"/>
                  <a:ext cx="22225" cy="2462"/>
                </a:xfrm>
                <a:custGeom>
                  <a:rect b="b" l="l" r="r" t="t"/>
                  <a:pathLst>
                    <a:path extrusionOk="0" h="4" w="2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15" name="Google Shape;715;p9"/>
                <p:cNvSpPr/>
                <p:nvPr/>
              </p:nvSpPr>
              <p:spPr>
                <a:xfrm>
                  <a:off x="6197600" y="1566174"/>
                  <a:ext cx="20637" cy="1231"/>
                </a:xfrm>
                <a:custGeom>
                  <a:rect b="b" l="l" r="r" t="t"/>
                  <a:pathLst>
                    <a:path extrusionOk="0" h="1" w="2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16" name="Google Shape;716;p9"/>
                <p:cNvSpPr/>
                <p:nvPr/>
              </p:nvSpPr>
              <p:spPr>
                <a:xfrm>
                  <a:off x="6356350" y="1564943"/>
                  <a:ext cx="9525" cy="1231"/>
                </a:xfrm>
                <a:custGeom>
                  <a:rect b="b" l="l" r="r" t="t"/>
                  <a:pathLst>
                    <a:path extrusionOk="0" h="2" w="10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17" name="Google Shape;717;p9"/>
                <p:cNvSpPr/>
                <p:nvPr/>
              </p:nvSpPr>
              <p:spPr>
                <a:xfrm>
                  <a:off x="8950325" y="1521861"/>
                  <a:ext cx="61912" cy="7386"/>
                </a:xfrm>
                <a:custGeom>
                  <a:rect b="b" l="l" r="r" t="t"/>
                  <a:pathLst>
                    <a:path extrusionOk="0" h="9" w="65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18" name="Google Shape;718;p9"/>
                <p:cNvSpPr/>
                <p:nvPr/>
              </p:nvSpPr>
              <p:spPr>
                <a:xfrm>
                  <a:off x="7537450" y="1546479"/>
                  <a:ext cx="28575" cy="3693"/>
                </a:xfrm>
                <a:custGeom>
                  <a:rect b="b" l="l" r="r" t="t"/>
                  <a:pathLst>
                    <a:path extrusionOk="0" h="4" w="29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19" name="Google Shape;719;p9"/>
                <p:cNvSpPr/>
                <p:nvPr/>
              </p:nvSpPr>
              <p:spPr>
                <a:xfrm>
                  <a:off x="7478713" y="1562481"/>
                  <a:ext cx="38100" cy="2462"/>
                </a:xfrm>
                <a:custGeom>
                  <a:rect b="b" l="l" r="r" t="t"/>
                  <a:pathLst>
                    <a:path extrusionOk="0" h="3" w="40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20" name="Google Shape;720;p9"/>
                <p:cNvSpPr/>
                <p:nvPr/>
              </p:nvSpPr>
              <p:spPr>
                <a:xfrm>
                  <a:off x="5410200" y="1568636"/>
                  <a:ext cx="36512" cy="3693"/>
                </a:xfrm>
                <a:custGeom>
                  <a:rect b="b" l="l" r="r" t="t"/>
                  <a:pathLst>
                    <a:path extrusionOk="0" h="5" w="38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21" name="Google Shape;721;p9"/>
                <p:cNvSpPr/>
                <p:nvPr/>
              </p:nvSpPr>
              <p:spPr>
                <a:xfrm>
                  <a:off x="10206038" y="1530477"/>
                  <a:ext cx="61912" cy="4924"/>
                </a:xfrm>
                <a:custGeom>
                  <a:rect b="b" l="l" r="r" t="t"/>
                  <a:pathLst>
                    <a:path extrusionOk="0" h="6" w="65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22" name="Google Shape;722;p9"/>
                <p:cNvSpPr/>
                <p:nvPr/>
              </p:nvSpPr>
              <p:spPr>
                <a:xfrm>
                  <a:off x="6257925" y="1525554"/>
                  <a:ext cx="19050" cy="2462"/>
                </a:xfrm>
                <a:custGeom>
                  <a:rect b="b" l="l" r="r" t="t"/>
                  <a:pathLst>
                    <a:path extrusionOk="0" h="2" w="21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23" name="Google Shape;723;p9"/>
                <p:cNvSpPr/>
                <p:nvPr/>
              </p:nvSpPr>
              <p:spPr>
                <a:xfrm>
                  <a:off x="10134600" y="1528016"/>
                  <a:ext cx="71437" cy="3693"/>
                </a:xfrm>
                <a:custGeom>
                  <a:rect b="b" l="l" r="r" t="t"/>
                  <a:pathLst>
                    <a:path extrusionOk="0" h="4" w="75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24" name="Google Shape;724;p9"/>
                <p:cNvSpPr/>
                <p:nvPr/>
              </p:nvSpPr>
              <p:spPr>
                <a:xfrm>
                  <a:off x="2582863" y="1560020"/>
                  <a:ext cx="7937" cy="1231"/>
                </a:xfrm>
                <a:custGeom>
                  <a:rect b="b" l="l" r="r" t="t"/>
                  <a:pathLst>
                    <a:path extrusionOk="0" h="1" w="8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25" name="Google Shape;725;p9"/>
                <p:cNvSpPr/>
                <p:nvPr/>
              </p:nvSpPr>
              <p:spPr>
                <a:xfrm>
                  <a:off x="1762125" y="1521861"/>
                  <a:ext cx="34925" cy="1231"/>
                </a:xfrm>
                <a:custGeom>
                  <a:rect b="b" l="l" r="r" t="t"/>
                  <a:pathLst>
                    <a:path extrusionOk="0" h="1" w="36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26" name="Google Shape;726;p9"/>
                <p:cNvSpPr/>
                <p:nvPr/>
              </p:nvSpPr>
              <p:spPr>
                <a:xfrm>
                  <a:off x="10812463" y="1529246"/>
                  <a:ext cx="19050" cy="1231"/>
                </a:xfrm>
                <a:custGeom>
                  <a:rect b="b" l="l" r="r" t="t"/>
                  <a:pathLst>
                    <a:path extrusionOk="0" h="1" w="20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27" name="Google Shape;727;p9"/>
                <p:cNvSpPr/>
                <p:nvPr/>
              </p:nvSpPr>
              <p:spPr>
                <a:xfrm>
                  <a:off x="10896600" y="1545248"/>
                  <a:ext cx="7937" cy="2462"/>
                </a:xfrm>
                <a:custGeom>
                  <a:rect b="b" l="l" r="r" t="t"/>
                  <a:pathLst>
                    <a:path extrusionOk="0" h="3" w="8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28" name="Google Shape;728;p9"/>
                <p:cNvSpPr/>
                <p:nvPr/>
              </p:nvSpPr>
              <p:spPr>
                <a:xfrm>
                  <a:off x="9947275" y="1553865"/>
                  <a:ext cx="4762" cy="1231"/>
                </a:xfrm>
                <a:custGeom>
                  <a:rect b="b" l="l" r="r" t="t"/>
                  <a:pathLst>
                    <a:path extrusionOk="0" h="1" w="5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29" name="Google Shape;729;p9"/>
                <p:cNvSpPr/>
                <p:nvPr/>
              </p:nvSpPr>
              <p:spPr>
                <a:xfrm>
                  <a:off x="10817225" y="1531708"/>
                  <a:ext cx="23812" cy="0"/>
                </a:xfrm>
                <a:custGeom>
                  <a:rect b="b" l="l" r="r" t="t"/>
                  <a:pathLst>
                    <a:path extrusionOk="0" h="1" w="25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30" name="Google Shape;730;p9"/>
                <p:cNvSpPr/>
                <p:nvPr/>
              </p:nvSpPr>
              <p:spPr>
                <a:xfrm>
                  <a:off x="10836275" y="1529246"/>
                  <a:ext cx="19050" cy="1231"/>
                </a:xfrm>
                <a:custGeom>
                  <a:rect b="b" l="l" r="r" t="t"/>
                  <a:pathLst>
                    <a:path extrusionOk="0" h="1" w="2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31" name="Google Shape;731;p9"/>
                <p:cNvSpPr/>
                <p:nvPr/>
              </p:nvSpPr>
              <p:spPr>
                <a:xfrm>
                  <a:off x="10787063" y="1530477"/>
                  <a:ext cx="30162" cy="1231"/>
                </a:xfrm>
                <a:custGeom>
                  <a:rect b="b" l="l" r="r" t="t"/>
                  <a:pathLst>
                    <a:path extrusionOk="0" h="1" w="3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32" name="Google Shape;732;p9"/>
                <p:cNvSpPr/>
                <p:nvPr/>
              </p:nvSpPr>
              <p:spPr>
                <a:xfrm>
                  <a:off x="4092575" y="1552634"/>
                  <a:ext cx="20637" cy="2462"/>
                </a:xfrm>
                <a:custGeom>
                  <a:rect b="b" l="l" r="r" t="t"/>
                  <a:pathLst>
                    <a:path extrusionOk="0" h="2" w="23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33" name="Google Shape;733;p9"/>
                <p:cNvSpPr/>
                <p:nvPr/>
              </p:nvSpPr>
              <p:spPr>
                <a:xfrm>
                  <a:off x="8528050" y="1567405"/>
                  <a:ext cx="3175" cy="1231"/>
                </a:xfrm>
                <a:custGeom>
                  <a:rect b="b" l="l" r="r" t="t"/>
                  <a:pathLst>
                    <a:path extrusionOk="0" h="1" w="3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34" name="Google Shape;734;p9"/>
                <p:cNvSpPr/>
                <p:nvPr/>
              </p:nvSpPr>
              <p:spPr>
                <a:xfrm>
                  <a:off x="8461375" y="1556326"/>
                  <a:ext cx="66675" cy="14771"/>
                </a:xfrm>
                <a:custGeom>
                  <a:rect b="b" l="l" r="r" t="t"/>
                  <a:pathLst>
                    <a:path extrusionOk="0" h="17" w="69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35" name="Google Shape;735;p9"/>
                <p:cNvSpPr/>
                <p:nvPr/>
              </p:nvSpPr>
              <p:spPr>
                <a:xfrm>
                  <a:off x="1562100" y="1514475"/>
                  <a:ext cx="9563100" cy="64008"/>
                </a:xfrm>
                <a:custGeom>
                  <a:rect b="b" l="l" r="r" t="t"/>
                  <a:pathLst>
                    <a:path extrusionOk="0" h="75" w="10030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36" name="Google Shape;736;p9"/>
                <p:cNvSpPr/>
                <p:nvPr/>
              </p:nvSpPr>
              <p:spPr>
                <a:xfrm>
                  <a:off x="7508875" y="1560020"/>
                  <a:ext cx="11112" cy="3693"/>
                </a:xfrm>
                <a:custGeom>
                  <a:rect b="b" l="l" r="r" t="t"/>
                  <a:pathLst>
                    <a:path extrusionOk="0" h="3" w="12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37" name="Google Shape;737;p9"/>
                <p:cNvSpPr/>
                <p:nvPr/>
              </p:nvSpPr>
              <p:spPr>
                <a:xfrm>
                  <a:off x="5434013" y="1567405"/>
                  <a:ext cx="4762" cy="1231"/>
                </a:xfrm>
                <a:custGeom>
                  <a:rect b="b" l="l" r="r" t="t"/>
                  <a:pathLst>
                    <a:path extrusionOk="0" h="1" w="5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38" name="Google Shape;738;p9"/>
                <p:cNvSpPr/>
                <p:nvPr/>
              </p:nvSpPr>
              <p:spPr>
                <a:xfrm>
                  <a:off x="9672638" y="1567405"/>
                  <a:ext cx="25400" cy="2462"/>
                </a:xfrm>
                <a:custGeom>
                  <a:rect b="b" l="l" r="r" t="t"/>
                  <a:pathLst>
                    <a:path extrusionOk="0" h="3" w="27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39" name="Google Shape;739;p9"/>
                <p:cNvSpPr/>
                <p:nvPr/>
              </p:nvSpPr>
              <p:spPr>
                <a:xfrm>
                  <a:off x="10966450" y="1529246"/>
                  <a:ext cx="39687" cy="2462"/>
                </a:xfrm>
                <a:custGeom>
                  <a:rect b="b" l="l" r="r" t="t"/>
                  <a:pathLst>
                    <a:path extrusionOk="0" h="3" w="42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40" name="Google Shape;740;p9"/>
                <p:cNvSpPr/>
                <p:nvPr/>
              </p:nvSpPr>
              <p:spPr>
                <a:xfrm>
                  <a:off x="11329988" y="1552634"/>
                  <a:ext cx="44450" cy="2462"/>
                </a:xfrm>
                <a:custGeom>
                  <a:rect b="b" l="l" r="r" t="t"/>
                  <a:pathLst>
                    <a:path extrusionOk="0" h="3" w="46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41" name="Google Shape;741;p9"/>
                <p:cNvSpPr/>
                <p:nvPr/>
              </p:nvSpPr>
              <p:spPr>
                <a:xfrm>
                  <a:off x="11042650" y="1540325"/>
                  <a:ext cx="60325" cy="6155"/>
                </a:xfrm>
                <a:custGeom>
                  <a:rect b="b" l="l" r="r" t="t"/>
                  <a:pathLst>
                    <a:path extrusionOk="0" h="7" w="6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42" name="Google Shape;742;p9"/>
                <p:cNvSpPr/>
                <p:nvPr/>
              </p:nvSpPr>
              <p:spPr>
                <a:xfrm>
                  <a:off x="11106150" y="1542787"/>
                  <a:ext cx="28575" cy="1231"/>
                </a:xfrm>
                <a:custGeom>
                  <a:rect b="b" l="l" r="r" t="t"/>
                  <a:pathLst>
                    <a:path extrusionOk="0" h="2" w="31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43" name="Google Shape;743;p9"/>
                <p:cNvSpPr/>
                <p:nvPr/>
              </p:nvSpPr>
              <p:spPr>
                <a:xfrm>
                  <a:off x="10679113" y="1525554"/>
                  <a:ext cx="103187" cy="9847"/>
                </a:xfrm>
                <a:custGeom>
                  <a:rect b="b" l="l" r="r" t="t"/>
                  <a:pathLst>
                    <a:path extrusionOk="0" h="12" w="109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44" name="Google Shape;744;p9"/>
                <p:cNvSpPr/>
                <p:nvPr/>
              </p:nvSpPr>
              <p:spPr>
                <a:xfrm>
                  <a:off x="11039475" y="1550172"/>
                  <a:ext cx="26987" cy="4924"/>
                </a:xfrm>
                <a:custGeom>
                  <a:rect b="b" l="l" r="r" t="t"/>
                  <a:pathLst>
                    <a:path extrusionOk="0" h="5" w="27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45" name="Google Shape;745;p9"/>
                <p:cNvSpPr/>
                <p:nvPr/>
              </p:nvSpPr>
              <p:spPr>
                <a:xfrm>
                  <a:off x="10841038" y="1548941"/>
                  <a:ext cx="58737" cy="2462"/>
                </a:xfrm>
                <a:custGeom>
                  <a:rect b="b" l="l" r="r" t="t"/>
                  <a:pathLst>
                    <a:path extrusionOk="0" h="3" w="61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46" name="Google Shape;746;p9"/>
                <p:cNvSpPr/>
                <p:nvPr/>
              </p:nvSpPr>
              <p:spPr>
                <a:xfrm>
                  <a:off x="10899775" y="1550172"/>
                  <a:ext cx="36512" cy="1231"/>
                </a:xfrm>
                <a:custGeom>
                  <a:rect b="b" l="l" r="r" t="t"/>
                  <a:pathLst>
                    <a:path extrusionOk="0" h="1" w="38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47" name="Google Shape;747;p9"/>
                <p:cNvSpPr/>
                <p:nvPr/>
              </p:nvSpPr>
              <p:spPr>
                <a:xfrm>
                  <a:off x="10958513" y="1555096"/>
                  <a:ext cx="46037" cy="0"/>
                </a:xfrm>
                <a:custGeom>
                  <a:rect b="b" l="l" r="r" t="t"/>
                  <a:pathLst>
                    <a:path extrusionOk="0" h="1" w="47">
                      <a:moveTo>
                        <a:pt x="47" y="0"/>
                      </a:moveTo>
                      <a:lnTo>
                        <a:pt x="47" y="0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48" name="Google Shape;748;p9"/>
                <p:cNvSpPr/>
                <p:nvPr/>
              </p:nvSpPr>
              <p:spPr>
                <a:xfrm>
                  <a:off x="10304463" y="1548941"/>
                  <a:ext cx="61912" cy="3693"/>
                </a:xfrm>
                <a:custGeom>
                  <a:rect b="b" l="l" r="r" t="t"/>
                  <a:pathLst>
                    <a:path extrusionOk="0" h="4" w="65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49" name="Google Shape;749;p9"/>
                <p:cNvSpPr/>
                <p:nvPr/>
              </p:nvSpPr>
              <p:spPr>
                <a:xfrm>
                  <a:off x="10483850" y="1557558"/>
                  <a:ext cx="23812" cy="6155"/>
                </a:xfrm>
                <a:custGeom>
                  <a:rect b="b" l="l" r="r" t="t"/>
                  <a:pathLst>
                    <a:path extrusionOk="0" h="7" w="25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50" name="Google Shape;750;p9"/>
                <p:cNvSpPr/>
                <p:nvPr/>
              </p:nvSpPr>
              <p:spPr>
                <a:xfrm>
                  <a:off x="10291763" y="1563712"/>
                  <a:ext cx="117475" cy="2462"/>
                </a:xfrm>
                <a:custGeom>
                  <a:rect b="b" l="l" r="r" t="t"/>
                  <a:pathLst>
                    <a:path extrusionOk="0" h="4" w="123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51" name="Google Shape;751;p9"/>
                <p:cNvSpPr/>
                <p:nvPr/>
              </p:nvSpPr>
              <p:spPr>
                <a:xfrm>
                  <a:off x="9621838" y="1546479"/>
                  <a:ext cx="11112" cy="8617"/>
                </a:xfrm>
                <a:custGeom>
                  <a:rect b="b" l="l" r="r" t="t"/>
                  <a:pathLst>
                    <a:path extrusionOk="0" h="10" w="13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52" name="Google Shape;752;p9"/>
                <p:cNvSpPr/>
                <p:nvPr/>
              </p:nvSpPr>
              <p:spPr>
                <a:xfrm>
                  <a:off x="8951913" y="1568636"/>
                  <a:ext cx="96837" cy="8617"/>
                </a:xfrm>
                <a:custGeom>
                  <a:rect b="b" l="l" r="r" t="t"/>
                  <a:pathLst>
                    <a:path extrusionOk="0" h="10" w="101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53" name="Google Shape;753;p9"/>
                <p:cNvSpPr/>
                <p:nvPr/>
              </p:nvSpPr>
              <p:spPr>
                <a:xfrm>
                  <a:off x="9005888" y="1566174"/>
                  <a:ext cx="17462" cy="2462"/>
                </a:xfrm>
                <a:custGeom>
                  <a:rect b="b" l="l" r="r" t="t"/>
                  <a:pathLst>
                    <a:path extrusionOk="0" h="2" w="19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54" name="Google Shape;754;p9"/>
                <p:cNvSpPr/>
                <p:nvPr/>
              </p:nvSpPr>
              <p:spPr>
                <a:xfrm>
                  <a:off x="1587500" y="1516937"/>
                  <a:ext cx="38100" cy="3693"/>
                </a:xfrm>
                <a:custGeom>
                  <a:rect b="b" l="l" r="r" t="t"/>
                  <a:pathLst>
                    <a:path extrusionOk="0" h="4" w="39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55" name="Google Shape;755;p9"/>
                <p:cNvSpPr/>
                <p:nvPr/>
              </p:nvSpPr>
              <p:spPr>
                <a:xfrm>
                  <a:off x="1522413" y="1519399"/>
                  <a:ext cx="30162" cy="4924"/>
                </a:xfrm>
                <a:custGeom>
                  <a:rect b="b" l="l" r="r" t="t"/>
                  <a:pathLst>
                    <a:path extrusionOk="0" h="6" w="32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56" name="Google Shape;756;p9"/>
                <p:cNvSpPr/>
                <p:nvPr/>
              </p:nvSpPr>
              <p:spPr>
                <a:xfrm>
                  <a:off x="6650038" y="1573559"/>
                  <a:ext cx="33337" cy="3693"/>
                </a:xfrm>
                <a:custGeom>
                  <a:rect b="b" l="l" r="r" t="t"/>
                  <a:pathLst>
                    <a:path extrusionOk="0" h="4" w="3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57" name="Google Shape;757;p9"/>
                <p:cNvSpPr/>
                <p:nvPr/>
              </p:nvSpPr>
              <p:spPr>
                <a:xfrm>
                  <a:off x="6162675" y="1566174"/>
                  <a:ext cx="15875" cy="4924"/>
                </a:xfrm>
                <a:custGeom>
                  <a:rect b="b" l="l" r="r" t="t"/>
                  <a:pathLst>
                    <a:path extrusionOk="0" h="6" w="17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58" name="Google Shape;758;p9"/>
                <p:cNvSpPr/>
                <p:nvPr/>
              </p:nvSpPr>
              <p:spPr>
                <a:xfrm>
                  <a:off x="5738813" y="1571097"/>
                  <a:ext cx="60325" cy="6155"/>
                </a:xfrm>
                <a:custGeom>
                  <a:rect b="b" l="l" r="r" t="t"/>
                  <a:pathLst>
                    <a:path extrusionOk="0" h="8" w="63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</p:grpSp>
        </p:grpSp>
        <p:grpSp>
          <p:nvGrpSpPr>
            <p:cNvPr id="759" name="Google Shape;759;p9"/>
            <p:cNvGrpSpPr/>
            <p:nvPr/>
          </p:nvGrpSpPr>
          <p:grpSpPr>
            <a:xfrm rot="10800000">
              <a:off x="4417839" y="2091906"/>
              <a:ext cx="5294376" cy="4114800"/>
              <a:chOff x="3310555" y="716546"/>
              <a:chExt cx="5294376" cy="4114800"/>
            </a:xfrm>
          </p:grpSpPr>
          <p:grpSp>
            <p:nvGrpSpPr>
              <p:cNvPr id="760" name="Google Shape;760;p9"/>
              <p:cNvGrpSpPr/>
              <p:nvPr/>
            </p:nvGrpSpPr>
            <p:grpSpPr>
              <a:xfrm flipH="1">
                <a:off x="3310555" y="737968"/>
                <a:ext cx="5294376" cy="54864"/>
                <a:chOff x="1522413" y="1514475"/>
                <a:chExt cx="10569575" cy="64008"/>
              </a:xfrm>
            </p:grpSpPr>
            <p:sp>
              <p:nvSpPr>
                <p:cNvPr id="761" name="Google Shape;761;p9"/>
                <p:cNvSpPr/>
                <p:nvPr/>
              </p:nvSpPr>
              <p:spPr>
                <a:xfrm>
                  <a:off x="12028488" y="1525554"/>
                  <a:ext cx="63500" cy="4924"/>
                </a:xfrm>
                <a:custGeom>
                  <a:rect b="b" l="l" r="r" t="t"/>
                  <a:pathLst>
                    <a:path extrusionOk="0" h="6" w="67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62" name="Google Shape;762;p9"/>
                <p:cNvSpPr/>
                <p:nvPr/>
              </p:nvSpPr>
              <p:spPr>
                <a:xfrm>
                  <a:off x="12022138" y="1532939"/>
                  <a:ext cx="19050" cy="1231"/>
                </a:xfrm>
                <a:custGeom>
                  <a:rect b="b" l="l" r="r" t="t"/>
                  <a:pathLst>
                    <a:path extrusionOk="0" h="2" w="20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63" name="Google Shape;763;p9"/>
                <p:cNvSpPr/>
                <p:nvPr/>
              </p:nvSpPr>
              <p:spPr>
                <a:xfrm>
                  <a:off x="12041188" y="1531708"/>
                  <a:ext cx="39687" cy="6155"/>
                </a:xfrm>
                <a:custGeom>
                  <a:rect b="b" l="l" r="r" t="t"/>
                  <a:pathLst>
                    <a:path extrusionOk="0" h="6" w="41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64" name="Google Shape;764;p9"/>
                <p:cNvSpPr/>
                <p:nvPr/>
              </p:nvSpPr>
              <p:spPr>
                <a:xfrm>
                  <a:off x="11831638" y="1526784"/>
                  <a:ext cx="42862" cy="4924"/>
                </a:xfrm>
                <a:custGeom>
                  <a:rect b="b" l="l" r="r" t="t"/>
                  <a:pathLst>
                    <a:path extrusionOk="0" h="6" w="45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65" name="Google Shape;765;p9"/>
                <p:cNvSpPr/>
                <p:nvPr/>
              </p:nvSpPr>
              <p:spPr>
                <a:xfrm>
                  <a:off x="11809413" y="1531708"/>
                  <a:ext cx="41275" cy="2462"/>
                </a:xfrm>
                <a:custGeom>
                  <a:rect b="b" l="l" r="r" t="t"/>
                  <a:pathLst>
                    <a:path extrusionOk="0" h="3" w="44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66" name="Google Shape;766;p9"/>
                <p:cNvSpPr/>
                <p:nvPr/>
              </p:nvSpPr>
              <p:spPr>
                <a:xfrm>
                  <a:off x="12003088" y="1537863"/>
                  <a:ext cx="77787" cy="3693"/>
                </a:xfrm>
                <a:custGeom>
                  <a:rect b="b" l="l" r="r" t="t"/>
                  <a:pathLst>
                    <a:path extrusionOk="0" h="5" w="82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67" name="Google Shape;767;p9"/>
                <p:cNvSpPr/>
                <p:nvPr/>
              </p:nvSpPr>
              <p:spPr>
                <a:xfrm>
                  <a:off x="11664950" y="1523092"/>
                  <a:ext cx="39687" cy="4924"/>
                </a:xfrm>
                <a:custGeom>
                  <a:rect b="b" l="l" r="r" t="t"/>
                  <a:pathLst>
                    <a:path extrusionOk="0" h="5" w="42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68" name="Google Shape;768;p9"/>
                <p:cNvSpPr/>
                <p:nvPr/>
              </p:nvSpPr>
              <p:spPr>
                <a:xfrm>
                  <a:off x="11506200" y="1521861"/>
                  <a:ext cx="92075" cy="4924"/>
                </a:xfrm>
                <a:custGeom>
                  <a:rect b="b" l="l" r="r" t="t"/>
                  <a:pathLst>
                    <a:path extrusionOk="0" h="6" w="98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69" name="Google Shape;769;p9"/>
                <p:cNvSpPr/>
                <p:nvPr/>
              </p:nvSpPr>
              <p:spPr>
                <a:xfrm>
                  <a:off x="11471275" y="1525554"/>
                  <a:ext cx="34925" cy="3693"/>
                </a:xfrm>
                <a:custGeom>
                  <a:rect b="b" l="l" r="r" t="t"/>
                  <a:pathLst>
                    <a:path extrusionOk="0" h="3" w="36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70" name="Google Shape;770;p9"/>
                <p:cNvSpPr/>
                <p:nvPr/>
              </p:nvSpPr>
              <p:spPr>
                <a:xfrm>
                  <a:off x="11710988" y="1529246"/>
                  <a:ext cx="30162" cy="4924"/>
                </a:xfrm>
                <a:custGeom>
                  <a:rect b="b" l="l" r="r" t="t"/>
                  <a:pathLst>
                    <a:path extrusionOk="0" h="5" w="32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71" name="Google Shape;771;p9"/>
                <p:cNvSpPr/>
                <p:nvPr/>
              </p:nvSpPr>
              <p:spPr>
                <a:xfrm>
                  <a:off x="11691938" y="1532939"/>
                  <a:ext cx="34925" cy="1231"/>
                </a:xfrm>
                <a:custGeom>
                  <a:rect b="b" l="l" r="r" t="t"/>
                  <a:pathLst>
                    <a:path extrusionOk="0" h="1" w="36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72" name="Google Shape;772;p9"/>
                <p:cNvSpPr/>
                <p:nvPr/>
              </p:nvSpPr>
              <p:spPr>
                <a:xfrm>
                  <a:off x="11741150" y="1534170"/>
                  <a:ext cx="4762" cy="0"/>
                </a:xfrm>
                <a:custGeom>
                  <a:rect b="b" l="l" r="r" t="t"/>
                  <a:pathLst>
                    <a:path extrusionOk="0" h="120000"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73" name="Google Shape;773;p9"/>
                <p:cNvSpPr/>
                <p:nvPr/>
              </p:nvSpPr>
              <p:spPr>
                <a:xfrm>
                  <a:off x="11841163" y="1537863"/>
                  <a:ext cx="71437" cy="8617"/>
                </a:xfrm>
                <a:custGeom>
                  <a:rect b="b" l="l" r="r" t="t"/>
                  <a:pathLst>
                    <a:path extrusionOk="0" h="9" w="75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74" name="Google Shape;774;p9"/>
                <p:cNvSpPr/>
                <p:nvPr/>
              </p:nvSpPr>
              <p:spPr>
                <a:xfrm>
                  <a:off x="11764963" y="1535401"/>
                  <a:ext cx="44450" cy="3693"/>
                </a:xfrm>
                <a:custGeom>
                  <a:rect b="b" l="l" r="r" t="t"/>
                  <a:pathLst>
                    <a:path extrusionOk="0" h="4" w="47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75" name="Google Shape;775;p9"/>
                <p:cNvSpPr/>
                <p:nvPr/>
              </p:nvSpPr>
              <p:spPr>
                <a:xfrm>
                  <a:off x="11744325" y="1537863"/>
                  <a:ext cx="20637" cy="2462"/>
                </a:xfrm>
                <a:custGeom>
                  <a:rect b="b" l="l" r="r" t="t"/>
                  <a:pathLst>
                    <a:path extrusionOk="0" h="2" w="2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76" name="Google Shape;776;p9"/>
                <p:cNvSpPr/>
                <p:nvPr/>
              </p:nvSpPr>
              <p:spPr>
                <a:xfrm>
                  <a:off x="11482388" y="1531708"/>
                  <a:ext cx="85725" cy="3693"/>
                </a:xfrm>
                <a:custGeom>
                  <a:rect b="b" l="l" r="r" t="t"/>
                  <a:pathLst>
                    <a:path extrusionOk="0" h="4" w="90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77" name="Google Shape;777;p9"/>
                <p:cNvSpPr/>
                <p:nvPr/>
              </p:nvSpPr>
              <p:spPr>
                <a:xfrm>
                  <a:off x="11626850" y="1532939"/>
                  <a:ext cx="4762" cy="1231"/>
                </a:xfrm>
                <a:custGeom>
                  <a:rect b="b" l="l" r="r" t="t"/>
                  <a:pathLst>
                    <a:path extrusionOk="0" h="1"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78" name="Google Shape;778;p9"/>
                <p:cNvSpPr/>
                <p:nvPr/>
              </p:nvSpPr>
              <p:spPr>
                <a:xfrm>
                  <a:off x="11261725" y="1534170"/>
                  <a:ext cx="4762" cy="0"/>
                </a:xfrm>
                <a:custGeom>
                  <a:rect b="b" l="l" r="r" t="t"/>
                  <a:pathLst>
                    <a:path extrusionOk="0" h="1" w="5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0"/>
                      </a:lnTo>
                      <a:cubicBezTo>
                        <a:pt x="4" y="0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79" name="Google Shape;779;p9"/>
                <p:cNvSpPr/>
                <p:nvPr/>
              </p:nvSpPr>
              <p:spPr>
                <a:xfrm>
                  <a:off x="11553825" y="1534170"/>
                  <a:ext cx="44450" cy="2462"/>
                </a:xfrm>
                <a:custGeom>
                  <a:rect b="b" l="l" r="r" t="t"/>
                  <a:pathLst>
                    <a:path extrusionOk="0" h="2" w="47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80" name="Google Shape;780;p9"/>
                <p:cNvSpPr/>
                <p:nvPr/>
              </p:nvSpPr>
              <p:spPr>
                <a:xfrm>
                  <a:off x="11409363" y="1529246"/>
                  <a:ext cx="31750" cy="2462"/>
                </a:xfrm>
                <a:custGeom>
                  <a:rect b="b" l="l" r="r" t="t"/>
                  <a:pathLst>
                    <a:path extrusionOk="0" h="3" w="3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81" name="Google Shape;781;p9"/>
                <p:cNvSpPr/>
                <p:nvPr/>
              </p:nvSpPr>
              <p:spPr>
                <a:xfrm>
                  <a:off x="11618913" y="1531708"/>
                  <a:ext cx="6350" cy="0"/>
                </a:xfrm>
                <a:custGeom>
                  <a:rect b="b" l="l" r="r" t="t"/>
                  <a:pathLst>
                    <a:path extrusionOk="0" h="1" w="6">
                      <a:moveTo>
                        <a:pt x="3" y="0"/>
                      </a:moveTo>
                      <a:lnTo>
                        <a:pt x="3" y="0"/>
                      </a:lnTo>
                      <a:lnTo>
                        <a:pt x="6" y="0"/>
                      </a:lnTo>
                      <a:cubicBezTo>
                        <a:pt x="0" y="0"/>
                        <a:pt x="0" y="0"/>
                        <a:pt x="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82" name="Google Shape;782;p9"/>
                <p:cNvSpPr/>
                <p:nvPr/>
              </p:nvSpPr>
              <p:spPr>
                <a:xfrm>
                  <a:off x="11598275" y="1531708"/>
                  <a:ext cx="28575" cy="2462"/>
                </a:xfrm>
                <a:custGeom>
                  <a:rect b="b" l="l" r="r" t="t"/>
                  <a:pathLst>
                    <a:path extrusionOk="0" h="3" w="31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83" name="Google Shape;783;p9"/>
                <p:cNvSpPr/>
                <p:nvPr/>
              </p:nvSpPr>
              <p:spPr>
                <a:xfrm>
                  <a:off x="11137900" y="1534170"/>
                  <a:ext cx="188912" cy="23388"/>
                </a:xfrm>
                <a:custGeom>
                  <a:rect b="b" l="l" r="r" t="t"/>
                  <a:pathLst>
                    <a:path extrusionOk="0" h="27" w="198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84" name="Google Shape;784;p9"/>
                <p:cNvSpPr/>
                <p:nvPr/>
              </p:nvSpPr>
              <p:spPr>
                <a:xfrm>
                  <a:off x="11266488" y="1529246"/>
                  <a:ext cx="95250" cy="4924"/>
                </a:xfrm>
                <a:custGeom>
                  <a:rect b="b" l="l" r="r" t="t"/>
                  <a:pathLst>
                    <a:path extrusionOk="0" h="6" w="100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85" name="Google Shape;785;p9"/>
                <p:cNvSpPr/>
                <p:nvPr/>
              </p:nvSpPr>
              <p:spPr>
                <a:xfrm>
                  <a:off x="11361738" y="1531708"/>
                  <a:ext cx="134937" cy="12309"/>
                </a:xfrm>
                <a:custGeom>
                  <a:rect b="b" l="l" r="r" t="t"/>
                  <a:pathLst>
                    <a:path extrusionOk="0" h="14" w="142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86" name="Google Shape;786;p9"/>
                <p:cNvSpPr/>
                <p:nvPr/>
              </p:nvSpPr>
              <p:spPr>
                <a:xfrm>
                  <a:off x="11834813" y="1552634"/>
                  <a:ext cx="9525" cy="1231"/>
                </a:xfrm>
                <a:custGeom>
                  <a:rect b="b" l="l" r="r" t="t"/>
                  <a:pathLst>
                    <a:path extrusionOk="0" h="1" w="1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87" name="Google Shape;787;p9"/>
                <p:cNvSpPr/>
                <p:nvPr/>
              </p:nvSpPr>
              <p:spPr>
                <a:xfrm>
                  <a:off x="11764963" y="1542787"/>
                  <a:ext cx="117475" cy="9847"/>
                </a:xfrm>
                <a:custGeom>
                  <a:rect b="b" l="l" r="r" t="t"/>
                  <a:pathLst>
                    <a:path extrusionOk="0" h="12" w="12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88" name="Google Shape;788;p9"/>
                <p:cNvSpPr/>
                <p:nvPr/>
              </p:nvSpPr>
              <p:spPr>
                <a:xfrm>
                  <a:off x="11555413" y="1544017"/>
                  <a:ext cx="69850" cy="4924"/>
                </a:xfrm>
                <a:custGeom>
                  <a:rect b="b" l="l" r="r" t="t"/>
                  <a:pathLst>
                    <a:path extrusionOk="0" h="6" w="74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89" name="Google Shape;789;p9"/>
                <p:cNvSpPr/>
                <p:nvPr/>
              </p:nvSpPr>
              <p:spPr>
                <a:xfrm>
                  <a:off x="11223625" y="1528016"/>
                  <a:ext cx="38100" cy="6155"/>
                </a:xfrm>
                <a:custGeom>
                  <a:rect b="b" l="l" r="r" t="t"/>
                  <a:pathLst>
                    <a:path extrusionOk="0" h="7" w="40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90" name="Google Shape;790;p9"/>
                <p:cNvSpPr/>
                <p:nvPr/>
              </p:nvSpPr>
              <p:spPr>
                <a:xfrm>
                  <a:off x="11145838" y="1529246"/>
                  <a:ext cx="22225" cy="2462"/>
                </a:xfrm>
                <a:custGeom>
                  <a:rect b="b" l="l" r="r" t="t"/>
                  <a:pathLst>
                    <a:path extrusionOk="0" h="4" w="2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91" name="Google Shape;791;p9"/>
                <p:cNvSpPr/>
                <p:nvPr/>
              </p:nvSpPr>
              <p:spPr>
                <a:xfrm>
                  <a:off x="6197600" y="1566174"/>
                  <a:ext cx="20637" cy="1231"/>
                </a:xfrm>
                <a:custGeom>
                  <a:rect b="b" l="l" r="r" t="t"/>
                  <a:pathLst>
                    <a:path extrusionOk="0" h="1" w="2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92" name="Google Shape;792;p9"/>
                <p:cNvSpPr/>
                <p:nvPr/>
              </p:nvSpPr>
              <p:spPr>
                <a:xfrm>
                  <a:off x="6356350" y="1564943"/>
                  <a:ext cx="9525" cy="1231"/>
                </a:xfrm>
                <a:custGeom>
                  <a:rect b="b" l="l" r="r" t="t"/>
                  <a:pathLst>
                    <a:path extrusionOk="0" h="2" w="10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93" name="Google Shape;793;p9"/>
                <p:cNvSpPr/>
                <p:nvPr/>
              </p:nvSpPr>
              <p:spPr>
                <a:xfrm>
                  <a:off x="8950325" y="1521861"/>
                  <a:ext cx="61912" cy="7386"/>
                </a:xfrm>
                <a:custGeom>
                  <a:rect b="b" l="l" r="r" t="t"/>
                  <a:pathLst>
                    <a:path extrusionOk="0" h="9" w="65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94" name="Google Shape;794;p9"/>
                <p:cNvSpPr/>
                <p:nvPr/>
              </p:nvSpPr>
              <p:spPr>
                <a:xfrm>
                  <a:off x="7537450" y="1546479"/>
                  <a:ext cx="28575" cy="3693"/>
                </a:xfrm>
                <a:custGeom>
                  <a:rect b="b" l="l" r="r" t="t"/>
                  <a:pathLst>
                    <a:path extrusionOk="0" h="4" w="29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95" name="Google Shape;795;p9"/>
                <p:cNvSpPr/>
                <p:nvPr/>
              </p:nvSpPr>
              <p:spPr>
                <a:xfrm>
                  <a:off x="7478713" y="1562481"/>
                  <a:ext cx="38100" cy="2462"/>
                </a:xfrm>
                <a:custGeom>
                  <a:rect b="b" l="l" r="r" t="t"/>
                  <a:pathLst>
                    <a:path extrusionOk="0" h="3" w="40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96" name="Google Shape;796;p9"/>
                <p:cNvSpPr/>
                <p:nvPr/>
              </p:nvSpPr>
              <p:spPr>
                <a:xfrm>
                  <a:off x="5410200" y="1568636"/>
                  <a:ext cx="36512" cy="3693"/>
                </a:xfrm>
                <a:custGeom>
                  <a:rect b="b" l="l" r="r" t="t"/>
                  <a:pathLst>
                    <a:path extrusionOk="0" h="5" w="38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97" name="Google Shape;797;p9"/>
                <p:cNvSpPr/>
                <p:nvPr/>
              </p:nvSpPr>
              <p:spPr>
                <a:xfrm>
                  <a:off x="10206038" y="1530477"/>
                  <a:ext cx="61912" cy="4924"/>
                </a:xfrm>
                <a:custGeom>
                  <a:rect b="b" l="l" r="r" t="t"/>
                  <a:pathLst>
                    <a:path extrusionOk="0" h="6" w="65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98" name="Google Shape;798;p9"/>
                <p:cNvSpPr/>
                <p:nvPr/>
              </p:nvSpPr>
              <p:spPr>
                <a:xfrm>
                  <a:off x="6257925" y="1525554"/>
                  <a:ext cx="19050" cy="2462"/>
                </a:xfrm>
                <a:custGeom>
                  <a:rect b="b" l="l" r="r" t="t"/>
                  <a:pathLst>
                    <a:path extrusionOk="0" h="2" w="21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99" name="Google Shape;799;p9"/>
                <p:cNvSpPr/>
                <p:nvPr/>
              </p:nvSpPr>
              <p:spPr>
                <a:xfrm>
                  <a:off x="10134600" y="1528016"/>
                  <a:ext cx="71437" cy="3693"/>
                </a:xfrm>
                <a:custGeom>
                  <a:rect b="b" l="l" r="r" t="t"/>
                  <a:pathLst>
                    <a:path extrusionOk="0" h="4" w="75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00" name="Google Shape;800;p9"/>
                <p:cNvSpPr/>
                <p:nvPr/>
              </p:nvSpPr>
              <p:spPr>
                <a:xfrm>
                  <a:off x="2582863" y="1560020"/>
                  <a:ext cx="7937" cy="1231"/>
                </a:xfrm>
                <a:custGeom>
                  <a:rect b="b" l="l" r="r" t="t"/>
                  <a:pathLst>
                    <a:path extrusionOk="0" h="1" w="8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01" name="Google Shape;801;p9"/>
                <p:cNvSpPr/>
                <p:nvPr/>
              </p:nvSpPr>
              <p:spPr>
                <a:xfrm>
                  <a:off x="1762125" y="1521861"/>
                  <a:ext cx="34925" cy="1231"/>
                </a:xfrm>
                <a:custGeom>
                  <a:rect b="b" l="l" r="r" t="t"/>
                  <a:pathLst>
                    <a:path extrusionOk="0" h="1" w="36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02" name="Google Shape;802;p9"/>
                <p:cNvSpPr/>
                <p:nvPr/>
              </p:nvSpPr>
              <p:spPr>
                <a:xfrm>
                  <a:off x="10812463" y="1529246"/>
                  <a:ext cx="19050" cy="1231"/>
                </a:xfrm>
                <a:custGeom>
                  <a:rect b="b" l="l" r="r" t="t"/>
                  <a:pathLst>
                    <a:path extrusionOk="0" h="1" w="20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03" name="Google Shape;803;p9"/>
                <p:cNvSpPr/>
                <p:nvPr/>
              </p:nvSpPr>
              <p:spPr>
                <a:xfrm>
                  <a:off x="10896600" y="1545248"/>
                  <a:ext cx="7937" cy="2462"/>
                </a:xfrm>
                <a:custGeom>
                  <a:rect b="b" l="l" r="r" t="t"/>
                  <a:pathLst>
                    <a:path extrusionOk="0" h="3" w="8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04" name="Google Shape;804;p9"/>
                <p:cNvSpPr/>
                <p:nvPr/>
              </p:nvSpPr>
              <p:spPr>
                <a:xfrm>
                  <a:off x="9947275" y="1553865"/>
                  <a:ext cx="4762" cy="1231"/>
                </a:xfrm>
                <a:custGeom>
                  <a:rect b="b" l="l" r="r" t="t"/>
                  <a:pathLst>
                    <a:path extrusionOk="0" h="1" w="5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05" name="Google Shape;805;p9"/>
                <p:cNvSpPr/>
                <p:nvPr/>
              </p:nvSpPr>
              <p:spPr>
                <a:xfrm>
                  <a:off x="10817225" y="1531708"/>
                  <a:ext cx="23812" cy="0"/>
                </a:xfrm>
                <a:custGeom>
                  <a:rect b="b" l="l" r="r" t="t"/>
                  <a:pathLst>
                    <a:path extrusionOk="0" h="1" w="25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06" name="Google Shape;806;p9"/>
                <p:cNvSpPr/>
                <p:nvPr/>
              </p:nvSpPr>
              <p:spPr>
                <a:xfrm>
                  <a:off x="10836275" y="1529246"/>
                  <a:ext cx="19050" cy="1231"/>
                </a:xfrm>
                <a:custGeom>
                  <a:rect b="b" l="l" r="r" t="t"/>
                  <a:pathLst>
                    <a:path extrusionOk="0" h="1" w="2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07" name="Google Shape;807;p9"/>
                <p:cNvSpPr/>
                <p:nvPr/>
              </p:nvSpPr>
              <p:spPr>
                <a:xfrm>
                  <a:off x="10787063" y="1530477"/>
                  <a:ext cx="30162" cy="1231"/>
                </a:xfrm>
                <a:custGeom>
                  <a:rect b="b" l="l" r="r" t="t"/>
                  <a:pathLst>
                    <a:path extrusionOk="0" h="1" w="3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08" name="Google Shape;808;p9"/>
                <p:cNvSpPr/>
                <p:nvPr/>
              </p:nvSpPr>
              <p:spPr>
                <a:xfrm>
                  <a:off x="4092575" y="1552634"/>
                  <a:ext cx="20637" cy="2462"/>
                </a:xfrm>
                <a:custGeom>
                  <a:rect b="b" l="l" r="r" t="t"/>
                  <a:pathLst>
                    <a:path extrusionOk="0" h="2" w="23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09" name="Google Shape;809;p9"/>
                <p:cNvSpPr/>
                <p:nvPr/>
              </p:nvSpPr>
              <p:spPr>
                <a:xfrm>
                  <a:off x="8528050" y="1567405"/>
                  <a:ext cx="3175" cy="1231"/>
                </a:xfrm>
                <a:custGeom>
                  <a:rect b="b" l="l" r="r" t="t"/>
                  <a:pathLst>
                    <a:path extrusionOk="0" h="1" w="3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10" name="Google Shape;810;p9"/>
                <p:cNvSpPr/>
                <p:nvPr/>
              </p:nvSpPr>
              <p:spPr>
                <a:xfrm>
                  <a:off x="8461375" y="1556326"/>
                  <a:ext cx="66675" cy="14771"/>
                </a:xfrm>
                <a:custGeom>
                  <a:rect b="b" l="l" r="r" t="t"/>
                  <a:pathLst>
                    <a:path extrusionOk="0" h="17" w="69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11" name="Google Shape;811;p9"/>
                <p:cNvSpPr/>
                <p:nvPr/>
              </p:nvSpPr>
              <p:spPr>
                <a:xfrm>
                  <a:off x="1562100" y="1514475"/>
                  <a:ext cx="9563100" cy="64008"/>
                </a:xfrm>
                <a:custGeom>
                  <a:rect b="b" l="l" r="r" t="t"/>
                  <a:pathLst>
                    <a:path extrusionOk="0" h="75" w="10030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12" name="Google Shape;812;p9"/>
                <p:cNvSpPr/>
                <p:nvPr/>
              </p:nvSpPr>
              <p:spPr>
                <a:xfrm>
                  <a:off x="7508875" y="1560020"/>
                  <a:ext cx="11112" cy="3693"/>
                </a:xfrm>
                <a:custGeom>
                  <a:rect b="b" l="l" r="r" t="t"/>
                  <a:pathLst>
                    <a:path extrusionOk="0" h="3" w="12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13" name="Google Shape;813;p9"/>
                <p:cNvSpPr/>
                <p:nvPr/>
              </p:nvSpPr>
              <p:spPr>
                <a:xfrm>
                  <a:off x="5434013" y="1567405"/>
                  <a:ext cx="4762" cy="1231"/>
                </a:xfrm>
                <a:custGeom>
                  <a:rect b="b" l="l" r="r" t="t"/>
                  <a:pathLst>
                    <a:path extrusionOk="0" h="1" w="5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14" name="Google Shape;814;p9"/>
                <p:cNvSpPr/>
                <p:nvPr/>
              </p:nvSpPr>
              <p:spPr>
                <a:xfrm>
                  <a:off x="9672638" y="1567405"/>
                  <a:ext cx="25400" cy="2462"/>
                </a:xfrm>
                <a:custGeom>
                  <a:rect b="b" l="l" r="r" t="t"/>
                  <a:pathLst>
                    <a:path extrusionOk="0" h="3" w="27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15" name="Google Shape;815;p9"/>
                <p:cNvSpPr/>
                <p:nvPr/>
              </p:nvSpPr>
              <p:spPr>
                <a:xfrm>
                  <a:off x="10966450" y="1529246"/>
                  <a:ext cx="39687" cy="2462"/>
                </a:xfrm>
                <a:custGeom>
                  <a:rect b="b" l="l" r="r" t="t"/>
                  <a:pathLst>
                    <a:path extrusionOk="0" h="3" w="42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16" name="Google Shape;816;p9"/>
                <p:cNvSpPr/>
                <p:nvPr/>
              </p:nvSpPr>
              <p:spPr>
                <a:xfrm>
                  <a:off x="11329988" y="1552634"/>
                  <a:ext cx="44450" cy="2462"/>
                </a:xfrm>
                <a:custGeom>
                  <a:rect b="b" l="l" r="r" t="t"/>
                  <a:pathLst>
                    <a:path extrusionOk="0" h="3" w="46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17" name="Google Shape;817;p9"/>
                <p:cNvSpPr/>
                <p:nvPr/>
              </p:nvSpPr>
              <p:spPr>
                <a:xfrm>
                  <a:off x="11042650" y="1540325"/>
                  <a:ext cx="60325" cy="6155"/>
                </a:xfrm>
                <a:custGeom>
                  <a:rect b="b" l="l" r="r" t="t"/>
                  <a:pathLst>
                    <a:path extrusionOk="0" h="7" w="6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18" name="Google Shape;818;p9"/>
                <p:cNvSpPr/>
                <p:nvPr/>
              </p:nvSpPr>
              <p:spPr>
                <a:xfrm>
                  <a:off x="11106150" y="1542787"/>
                  <a:ext cx="28575" cy="1231"/>
                </a:xfrm>
                <a:custGeom>
                  <a:rect b="b" l="l" r="r" t="t"/>
                  <a:pathLst>
                    <a:path extrusionOk="0" h="2" w="31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19" name="Google Shape;819;p9"/>
                <p:cNvSpPr/>
                <p:nvPr/>
              </p:nvSpPr>
              <p:spPr>
                <a:xfrm>
                  <a:off x="10679113" y="1525554"/>
                  <a:ext cx="103187" cy="9847"/>
                </a:xfrm>
                <a:custGeom>
                  <a:rect b="b" l="l" r="r" t="t"/>
                  <a:pathLst>
                    <a:path extrusionOk="0" h="12" w="109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20" name="Google Shape;820;p9"/>
                <p:cNvSpPr/>
                <p:nvPr/>
              </p:nvSpPr>
              <p:spPr>
                <a:xfrm>
                  <a:off x="11039475" y="1550172"/>
                  <a:ext cx="26987" cy="4924"/>
                </a:xfrm>
                <a:custGeom>
                  <a:rect b="b" l="l" r="r" t="t"/>
                  <a:pathLst>
                    <a:path extrusionOk="0" h="5" w="27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21" name="Google Shape;821;p9"/>
                <p:cNvSpPr/>
                <p:nvPr/>
              </p:nvSpPr>
              <p:spPr>
                <a:xfrm>
                  <a:off x="10841038" y="1548941"/>
                  <a:ext cx="58737" cy="2462"/>
                </a:xfrm>
                <a:custGeom>
                  <a:rect b="b" l="l" r="r" t="t"/>
                  <a:pathLst>
                    <a:path extrusionOk="0" h="3" w="61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22" name="Google Shape;822;p9"/>
                <p:cNvSpPr/>
                <p:nvPr/>
              </p:nvSpPr>
              <p:spPr>
                <a:xfrm>
                  <a:off x="10899775" y="1550172"/>
                  <a:ext cx="36512" cy="1231"/>
                </a:xfrm>
                <a:custGeom>
                  <a:rect b="b" l="l" r="r" t="t"/>
                  <a:pathLst>
                    <a:path extrusionOk="0" h="1" w="38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23" name="Google Shape;823;p9"/>
                <p:cNvSpPr/>
                <p:nvPr/>
              </p:nvSpPr>
              <p:spPr>
                <a:xfrm>
                  <a:off x="10958513" y="1555096"/>
                  <a:ext cx="46037" cy="0"/>
                </a:xfrm>
                <a:custGeom>
                  <a:rect b="b" l="l" r="r" t="t"/>
                  <a:pathLst>
                    <a:path extrusionOk="0" h="1" w="47">
                      <a:moveTo>
                        <a:pt x="47" y="0"/>
                      </a:moveTo>
                      <a:lnTo>
                        <a:pt x="47" y="0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24" name="Google Shape;824;p9"/>
                <p:cNvSpPr/>
                <p:nvPr/>
              </p:nvSpPr>
              <p:spPr>
                <a:xfrm>
                  <a:off x="10304463" y="1548941"/>
                  <a:ext cx="61912" cy="3693"/>
                </a:xfrm>
                <a:custGeom>
                  <a:rect b="b" l="l" r="r" t="t"/>
                  <a:pathLst>
                    <a:path extrusionOk="0" h="4" w="65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25" name="Google Shape;825;p9"/>
                <p:cNvSpPr/>
                <p:nvPr/>
              </p:nvSpPr>
              <p:spPr>
                <a:xfrm>
                  <a:off x="10483850" y="1557558"/>
                  <a:ext cx="23812" cy="6155"/>
                </a:xfrm>
                <a:custGeom>
                  <a:rect b="b" l="l" r="r" t="t"/>
                  <a:pathLst>
                    <a:path extrusionOk="0" h="7" w="25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26" name="Google Shape;826;p9"/>
                <p:cNvSpPr/>
                <p:nvPr/>
              </p:nvSpPr>
              <p:spPr>
                <a:xfrm>
                  <a:off x="10291763" y="1563712"/>
                  <a:ext cx="117475" cy="2462"/>
                </a:xfrm>
                <a:custGeom>
                  <a:rect b="b" l="l" r="r" t="t"/>
                  <a:pathLst>
                    <a:path extrusionOk="0" h="4" w="123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27" name="Google Shape;827;p9"/>
                <p:cNvSpPr/>
                <p:nvPr/>
              </p:nvSpPr>
              <p:spPr>
                <a:xfrm>
                  <a:off x="9621838" y="1546479"/>
                  <a:ext cx="11112" cy="8617"/>
                </a:xfrm>
                <a:custGeom>
                  <a:rect b="b" l="l" r="r" t="t"/>
                  <a:pathLst>
                    <a:path extrusionOk="0" h="10" w="13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28" name="Google Shape;828;p9"/>
                <p:cNvSpPr/>
                <p:nvPr/>
              </p:nvSpPr>
              <p:spPr>
                <a:xfrm>
                  <a:off x="8951913" y="1568636"/>
                  <a:ext cx="96837" cy="8617"/>
                </a:xfrm>
                <a:custGeom>
                  <a:rect b="b" l="l" r="r" t="t"/>
                  <a:pathLst>
                    <a:path extrusionOk="0" h="10" w="101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29" name="Google Shape;829;p9"/>
                <p:cNvSpPr/>
                <p:nvPr/>
              </p:nvSpPr>
              <p:spPr>
                <a:xfrm>
                  <a:off x="9005888" y="1566174"/>
                  <a:ext cx="17462" cy="2462"/>
                </a:xfrm>
                <a:custGeom>
                  <a:rect b="b" l="l" r="r" t="t"/>
                  <a:pathLst>
                    <a:path extrusionOk="0" h="2" w="19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30" name="Google Shape;830;p9"/>
                <p:cNvSpPr/>
                <p:nvPr/>
              </p:nvSpPr>
              <p:spPr>
                <a:xfrm>
                  <a:off x="1587500" y="1516937"/>
                  <a:ext cx="38100" cy="3693"/>
                </a:xfrm>
                <a:custGeom>
                  <a:rect b="b" l="l" r="r" t="t"/>
                  <a:pathLst>
                    <a:path extrusionOk="0" h="4" w="39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31" name="Google Shape;831;p9"/>
                <p:cNvSpPr/>
                <p:nvPr/>
              </p:nvSpPr>
              <p:spPr>
                <a:xfrm>
                  <a:off x="1522413" y="1519399"/>
                  <a:ext cx="30162" cy="4924"/>
                </a:xfrm>
                <a:custGeom>
                  <a:rect b="b" l="l" r="r" t="t"/>
                  <a:pathLst>
                    <a:path extrusionOk="0" h="6" w="32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32" name="Google Shape;832;p9"/>
                <p:cNvSpPr/>
                <p:nvPr/>
              </p:nvSpPr>
              <p:spPr>
                <a:xfrm>
                  <a:off x="6650038" y="1573559"/>
                  <a:ext cx="33337" cy="3693"/>
                </a:xfrm>
                <a:custGeom>
                  <a:rect b="b" l="l" r="r" t="t"/>
                  <a:pathLst>
                    <a:path extrusionOk="0" h="4" w="3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33" name="Google Shape;833;p9"/>
                <p:cNvSpPr/>
                <p:nvPr/>
              </p:nvSpPr>
              <p:spPr>
                <a:xfrm>
                  <a:off x="6162675" y="1566174"/>
                  <a:ext cx="15875" cy="4924"/>
                </a:xfrm>
                <a:custGeom>
                  <a:rect b="b" l="l" r="r" t="t"/>
                  <a:pathLst>
                    <a:path extrusionOk="0" h="6" w="17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34" name="Google Shape;834;p9"/>
                <p:cNvSpPr/>
                <p:nvPr/>
              </p:nvSpPr>
              <p:spPr>
                <a:xfrm>
                  <a:off x="5738813" y="1571097"/>
                  <a:ext cx="60325" cy="6155"/>
                </a:xfrm>
                <a:custGeom>
                  <a:rect b="b" l="l" r="r" t="t"/>
                  <a:pathLst>
                    <a:path extrusionOk="0" h="8" w="63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</p:grpSp>
          <p:grpSp>
            <p:nvGrpSpPr>
              <p:cNvPr id="835" name="Google Shape;835;p9"/>
              <p:cNvGrpSpPr/>
              <p:nvPr/>
            </p:nvGrpSpPr>
            <p:grpSpPr>
              <a:xfrm flipH="1" rot="-5400000">
                <a:off x="6492229" y="2755658"/>
                <a:ext cx="4114800" cy="36576"/>
                <a:chOff x="1522413" y="1514475"/>
                <a:chExt cx="10569575" cy="64008"/>
              </a:xfrm>
            </p:grpSpPr>
            <p:sp>
              <p:nvSpPr>
                <p:cNvPr id="836" name="Google Shape;836;p9"/>
                <p:cNvSpPr/>
                <p:nvPr/>
              </p:nvSpPr>
              <p:spPr>
                <a:xfrm>
                  <a:off x="12028488" y="1525554"/>
                  <a:ext cx="63500" cy="4924"/>
                </a:xfrm>
                <a:custGeom>
                  <a:rect b="b" l="l" r="r" t="t"/>
                  <a:pathLst>
                    <a:path extrusionOk="0" h="6" w="67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37" name="Google Shape;837;p9"/>
                <p:cNvSpPr/>
                <p:nvPr/>
              </p:nvSpPr>
              <p:spPr>
                <a:xfrm>
                  <a:off x="12022138" y="1532939"/>
                  <a:ext cx="19050" cy="1231"/>
                </a:xfrm>
                <a:custGeom>
                  <a:rect b="b" l="l" r="r" t="t"/>
                  <a:pathLst>
                    <a:path extrusionOk="0" h="2" w="20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38" name="Google Shape;838;p9"/>
                <p:cNvSpPr/>
                <p:nvPr/>
              </p:nvSpPr>
              <p:spPr>
                <a:xfrm>
                  <a:off x="12041188" y="1531708"/>
                  <a:ext cx="39687" cy="6155"/>
                </a:xfrm>
                <a:custGeom>
                  <a:rect b="b" l="l" r="r" t="t"/>
                  <a:pathLst>
                    <a:path extrusionOk="0" h="6" w="41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39" name="Google Shape;839;p9"/>
                <p:cNvSpPr/>
                <p:nvPr/>
              </p:nvSpPr>
              <p:spPr>
                <a:xfrm>
                  <a:off x="11831638" y="1526784"/>
                  <a:ext cx="42862" cy="4924"/>
                </a:xfrm>
                <a:custGeom>
                  <a:rect b="b" l="l" r="r" t="t"/>
                  <a:pathLst>
                    <a:path extrusionOk="0" h="6" w="45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40" name="Google Shape;840;p9"/>
                <p:cNvSpPr/>
                <p:nvPr/>
              </p:nvSpPr>
              <p:spPr>
                <a:xfrm>
                  <a:off x="11809413" y="1531708"/>
                  <a:ext cx="41275" cy="2462"/>
                </a:xfrm>
                <a:custGeom>
                  <a:rect b="b" l="l" r="r" t="t"/>
                  <a:pathLst>
                    <a:path extrusionOk="0" h="3" w="44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41" name="Google Shape;841;p9"/>
                <p:cNvSpPr/>
                <p:nvPr/>
              </p:nvSpPr>
              <p:spPr>
                <a:xfrm>
                  <a:off x="12003088" y="1537863"/>
                  <a:ext cx="77787" cy="3693"/>
                </a:xfrm>
                <a:custGeom>
                  <a:rect b="b" l="l" r="r" t="t"/>
                  <a:pathLst>
                    <a:path extrusionOk="0" h="5" w="82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42" name="Google Shape;842;p9"/>
                <p:cNvSpPr/>
                <p:nvPr/>
              </p:nvSpPr>
              <p:spPr>
                <a:xfrm>
                  <a:off x="11664950" y="1523092"/>
                  <a:ext cx="39687" cy="4924"/>
                </a:xfrm>
                <a:custGeom>
                  <a:rect b="b" l="l" r="r" t="t"/>
                  <a:pathLst>
                    <a:path extrusionOk="0" h="5" w="42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43" name="Google Shape;843;p9"/>
                <p:cNvSpPr/>
                <p:nvPr/>
              </p:nvSpPr>
              <p:spPr>
                <a:xfrm>
                  <a:off x="11506200" y="1521861"/>
                  <a:ext cx="92075" cy="4924"/>
                </a:xfrm>
                <a:custGeom>
                  <a:rect b="b" l="l" r="r" t="t"/>
                  <a:pathLst>
                    <a:path extrusionOk="0" h="6" w="98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44" name="Google Shape;844;p9"/>
                <p:cNvSpPr/>
                <p:nvPr/>
              </p:nvSpPr>
              <p:spPr>
                <a:xfrm>
                  <a:off x="11471275" y="1525554"/>
                  <a:ext cx="34925" cy="3693"/>
                </a:xfrm>
                <a:custGeom>
                  <a:rect b="b" l="l" r="r" t="t"/>
                  <a:pathLst>
                    <a:path extrusionOk="0" h="3" w="36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45" name="Google Shape;845;p9"/>
                <p:cNvSpPr/>
                <p:nvPr/>
              </p:nvSpPr>
              <p:spPr>
                <a:xfrm>
                  <a:off x="11710988" y="1529246"/>
                  <a:ext cx="30162" cy="4924"/>
                </a:xfrm>
                <a:custGeom>
                  <a:rect b="b" l="l" r="r" t="t"/>
                  <a:pathLst>
                    <a:path extrusionOk="0" h="5" w="32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46" name="Google Shape;846;p9"/>
                <p:cNvSpPr/>
                <p:nvPr/>
              </p:nvSpPr>
              <p:spPr>
                <a:xfrm>
                  <a:off x="11691938" y="1532939"/>
                  <a:ext cx="34925" cy="1231"/>
                </a:xfrm>
                <a:custGeom>
                  <a:rect b="b" l="l" r="r" t="t"/>
                  <a:pathLst>
                    <a:path extrusionOk="0" h="1" w="36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47" name="Google Shape;847;p9"/>
                <p:cNvSpPr/>
                <p:nvPr/>
              </p:nvSpPr>
              <p:spPr>
                <a:xfrm>
                  <a:off x="11741150" y="1534170"/>
                  <a:ext cx="4762" cy="0"/>
                </a:xfrm>
                <a:custGeom>
                  <a:rect b="b" l="l" r="r" t="t"/>
                  <a:pathLst>
                    <a:path extrusionOk="0" h="120000"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48" name="Google Shape;848;p9"/>
                <p:cNvSpPr/>
                <p:nvPr/>
              </p:nvSpPr>
              <p:spPr>
                <a:xfrm>
                  <a:off x="11841163" y="1537863"/>
                  <a:ext cx="71437" cy="8617"/>
                </a:xfrm>
                <a:custGeom>
                  <a:rect b="b" l="l" r="r" t="t"/>
                  <a:pathLst>
                    <a:path extrusionOk="0" h="9" w="75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49" name="Google Shape;849;p9"/>
                <p:cNvSpPr/>
                <p:nvPr/>
              </p:nvSpPr>
              <p:spPr>
                <a:xfrm>
                  <a:off x="11764963" y="1535401"/>
                  <a:ext cx="44450" cy="3693"/>
                </a:xfrm>
                <a:custGeom>
                  <a:rect b="b" l="l" r="r" t="t"/>
                  <a:pathLst>
                    <a:path extrusionOk="0" h="4" w="47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50" name="Google Shape;850;p9"/>
                <p:cNvSpPr/>
                <p:nvPr/>
              </p:nvSpPr>
              <p:spPr>
                <a:xfrm>
                  <a:off x="11744325" y="1537863"/>
                  <a:ext cx="20637" cy="2462"/>
                </a:xfrm>
                <a:custGeom>
                  <a:rect b="b" l="l" r="r" t="t"/>
                  <a:pathLst>
                    <a:path extrusionOk="0" h="2" w="2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51" name="Google Shape;851;p9"/>
                <p:cNvSpPr/>
                <p:nvPr/>
              </p:nvSpPr>
              <p:spPr>
                <a:xfrm>
                  <a:off x="11482388" y="1531708"/>
                  <a:ext cx="85725" cy="3693"/>
                </a:xfrm>
                <a:custGeom>
                  <a:rect b="b" l="l" r="r" t="t"/>
                  <a:pathLst>
                    <a:path extrusionOk="0" h="4" w="90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52" name="Google Shape;852;p9"/>
                <p:cNvSpPr/>
                <p:nvPr/>
              </p:nvSpPr>
              <p:spPr>
                <a:xfrm>
                  <a:off x="11626850" y="1532939"/>
                  <a:ext cx="4762" cy="1231"/>
                </a:xfrm>
                <a:custGeom>
                  <a:rect b="b" l="l" r="r" t="t"/>
                  <a:pathLst>
                    <a:path extrusionOk="0" h="1"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53" name="Google Shape;853;p9"/>
                <p:cNvSpPr/>
                <p:nvPr/>
              </p:nvSpPr>
              <p:spPr>
                <a:xfrm>
                  <a:off x="11261725" y="1534170"/>
                  <a:ext cx="4762" cy="0"/>
                </a:xfrm>
                <a:custGeom>
                  <a:rect b="b" l="l" r="r" t="t"/>
                  <a:pathLst>
                    <a:path extrusionOk="0" h="1" w="5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0"/>
                      </a:lnTo>
                      <a:cubicBezTo>
                        <a:pt x="4" y="0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54" name="Google Shape;854;p9"/>
                <p:cNvSpPr/>
                <p:nvPr/>
              </p:nvSpPr>
              <p:spPr>
                <a:xfrm>
                  <a:off x="11553825" y="1534170"/>
                  <a:ext cx="44450" cy="2462"/>
                </a:xfrm>
                <a:custGeom>
                  <a:rect b="b" l="l" r="r" t="t"/>
                  <a:pathLst>
                    <a:path extrusionOk="0" h="2" w="47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55" name="Google Shape;855;p9"/>
                <p:cNvSpPr/>
                <p:nvPr/>
              </p:nvSpPr>
              <p:spPr>
                <a:xfrm>
                  <a:off x="11409363" y="1529246"/>
                  <a:ext cx="31750" cy="2462"/>
                </a:xfrm>
                <a:custGeom>
                  <a:rect b="b" l="l" r="r" t="t"/>
                  <a:pathLst>
                    <a:path extrusionOk="0" h="3" w="3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56" name="Google Shape;856;p9"/>
                <p:cNvSpPr/>
                <p:nvPr/>
              </p:nvSpPr>
              <p:spPr>
                <a:xfrm>
                  <a:off x="11618913" y="1531708"/>
                  <a:ext cx="6350" cy="0"/>
                </a:xfrm>
                <a:custGeom>
                  <a:rect b="b" l="l" r="r" t="t"/>
                  <a:pathLst>
                    <a:path extrusionOk="0" h="1" w="6">
                      <a:moveTo>
                        <a:pt x="3" y="0"/>
                      </a:moveTo>
                      <a:lnTo>
                        <a:pt x="3" y="0"/>
                      </a:lnTo>
                      <a:lnTo>
                        <a:pt x="6" y="0"/>
                      </a:lnTo>
                      <a:cubicBezTo>
                        <a:pt x="0" y="0"/>
                        <a:pt x="0" y="0"/>
                        <a:pt x="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57" name="Google Shape;857;p9"/>
                <p:cNvSpPr/>
                <p:nvPr/>
              </p:nvSpPr>
              <p:spPr>
                <a:xfrm>
                  <a:off x="11598275" y="1531708"/>
                  <a:ext cx="28575" cy="2462"/>
                </a:xfrm>
                <a:custGeom>
                  <a:rect b="b" l="l" r="r" t="t"/>
                  <a:pathLst>
                    <a:path extrusionOk="0" h="3" w="31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58" name="Google Shape;858;p9"/>
                <p:cNvSpPr/>
                <p:nvPr/>
              </p:nvSpPr>
              <p:spPr>
                <a:xfrm>
                  <a:off x="11137900" y="1534170"/>
                  <a:ext cx="188912" cy="23388"/>
                </a:xfrm>
                <a:custGeom>
                  <a:rect b="b" l="l" r="r" t="t"/>
                  <a:pathLst>
                    <a:path extrusionOk="0" h="27" w="198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59" name="Google Shape;859;p9"/>
                <p:cNvSpPr/>
                <p:nvPr/>
              </p:nvSpPr>
              <p:spPr>
                <a:xfrm>
                  <a:off x="11266488" y="1529246"/>
                  <a:ext cx="95250" cy="4924"/>
                </a:xfrm>
                <a:custGeom>
                  <a:rect b="b" l="l" r="r" t="t"/>
                  <a:pathLst>
                    <a:path extrusionOk="0" h="6" w="100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60" name="Google Shape;860;p9"/>
                <p:cNvSpPr/>
                <p:nvPr/>
              </p:nvSpPr>
              <p:spPr>
                <a:xfrm>
                  <a:off x="11361738" y="1531708"/>
                  <a:ext cx="134937" cy="12309"/>
                </a:xfrm>
                <a:custGeom>
                  <a:rect b="b" l="l" r="r" t="t"/>
                  <a:pathLst>
                    <a:path extrusionOk="0" h="14" w="142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61" name="Google Shape;861;p9"/>
                <p:cNvSpPr/>
                <p:nvPr/>
              </p:nvSpPr>
              <p:spPr>
                <a:xfrm>
                  <a:off x="11834813" y="1552634"/>
                  <a:ext cx="9525" cy="1231"/>
                </a:xfrm>
                <a:custGeom>
                  <a:rect b="b" l="l" r="r" t="t"/>
                  <a:pathLst>
                    <a:path extrusionOk="0" h="1" w="1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62" name="Google Shape;862;p9"/>
                <p:cNvSpPr/>
                <p:nvPr/>
              </p:nvSpPr>
              <p:spPr>
                <a:xfrm>
                  <a:off x="11764963" y="1542787"/>
                  <a:ext cx="117475" cy="9847"/>
                </a:xfrm>
                <a:custGeom>
                  <a:rect b="b" l="l" r="r" t="t"/>
                  <a:pathLst>
                    <a:path extrusionOk="0" h="12" w="12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63" name="Google Shape;863;p9"/>
                <p:cNvSpPr/>
                <p:nvPr/>
              </p:nvSpPr>
              <p:spPr>
                <a:xfrm>
                  <a:off x="11555413" y="1544017"/>
                  <a:ext cx="69850" cy="4924"/>
                </a:xfrm>
                <a:custGeom>
                  <a:rect b="b" l="l" r="r" t="t"/>
                  <a:pathLst>
                    <a:path extrusionOk="0" h="6" w="74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64" name="Google Shape;864;p9"/>
                <p:cNvSpPr/>
                <p:nvPr/>
              </p:nvSpPr>
              <p:spPr>
                <a:xfrm>
                  <a:off x="11223625" y="1528016"/>
                  <a:ext cx="38100" cy="6155"/>
                </a:xfrm>
                <a:custGeom>
                  <a:rect b="b" l="l" r="r" t="t"/>
                  <a:pathLst>
                    <a:path extrusionOk="0" h="7" w="40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65" name="Google Shape;865;p9"/>
                <p:cNvSpPr/>
                <p:nvPr/>
              </p:nvSpPr>
              <p:spPr>
                <a:xfrm>
                  <a:off x="11145838" y="1529246"/>
                  <a:ext cx="22225" cy="2462"/>
                </a:xfrm>
                <a:custGeom>
                  <a:rect b="b" l="l" r="r" t="t"/>
                  <a:pathLst>
                    <a:path extrusionOk="0" h="4" w="2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66" name="Google Shape;866;p9"/>
                <p:cNvSpPr/>
                <p:nvPr/>
              </p:nvSpPr>
              <p:spPr>
                <a:xfrm>
                  <a:off x="6197600" y="1566174"/>
                  <a:ext cx="20637" cy="1231"/>
                </a:xfrm>
                <a:custGeom>
                  <a:rect b="b" l="l" r="r" t="t"/>
                  <a:pathLst>
                    <a:path extrusionOk="0" h="1" w="2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67" name="Google Shape;867;p9"/>
                <p:cNvSpPr/>
                <p:nvPr/>
              </p:nvSpPr>
              <p:spPr>
                <a:xfrm>
                  <a:off x="6356350" y="1564943"/>
                  <a:ext cx="9525" cy="1231"/>
                </a:xfrm>
                <a:custGeom>
                  <a:rect b="b" l="l" r="r" t="t"/>
                  <a:pathLst>
                    <a:path extrusionOk="0" h="2" w="10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68" name="Google Shape;868;p9"/>
                <p:cNvSpPr/>
                <p:nvPr/>
              </p:nvSpPr>
              <p:spPr>
                <a:xfrm>
                  <a:off x="8950325" y="1521861"/>
                  <a:ext cx="61912" cy="7386"/>
                </a:xfrm>
                <a:custGeom>
                  <a:rect b="b" l="l" r="r" t="t"/>
                  <a:pathLst>
                    <a:path extrusionOk="0" h="9" w="65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69" name="Google Shape;869;p9"/>
                <p:cNvSpPr/>
                <p:nvPr/>
              </p:nvSpPr>
              <p:spPr>
                <a:xfrm>
                  <a:off x="7537450" y="1546479"/>
                  <a:ext cx="28575" cy="3693"/>
                </a:xfrm>
                <a:custGeom>
                  <a:rect b="b" l="l" r="r" t="t"/>
                  <a:pathLst>
                    <a:path extrusionOk="0" h="4" w="29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70" name="Google Shape;870;p9"/>
                <p:cNvSpPr/>
                <p:nvPr/>
              </p:nvSpPr>
              <p:spPr>
                <a:xfrm>
                  <a:off x="7478713" y="1562481"/>
                  <a:ext cx="38100" cy="2462"/>
                </a:xfrm>
                <a:custGeom>
                  <a:rect b="b" l="l" r="r" t="t"/>
                  <a:pathLst>
                    <a:path extrusionOk="0" h="3" w="40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71" name="Google Shape;871;p9"/>
                <p:cNvSpPr/>
                <p:nvPr/>
              </p:nvSpPr>
              <p:spPr>
                <a:xfrm>
                  <a:off x="5410200" y="1568636"/>
                  <a:ext cx="36512" cy="3693"/>
                </a:xfrm>
                <a:custGeom>
                  <a:rect b="b" l="l" r="r" t="t"/>
                  <a:pathLst>
                    <a:path extrusionOk="0" h="5" w="38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72" name="Google Shape;872;p9"/>
                <p:cNvSpPr/>
                <p:nvPr/>
              </p:nvSpPr>
              <p:spPr>
                <a:xfrm>
                  <a:off x="10206038" y="1530477"/>
                  <a:ext cx="61912" cy="4924"/>
                </a:xfrm>
                <a:custGeom>
                  <a:rect b="b" l="l" r="r" t="t"/>
                  <a:pathLst>
                    <a:path extrusionOk="0" h="6" w="65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73" name="Google Shape;873;p9"/>
                <p:cNvSpPr/>
                <p:nvPr/>
              </p:nvSpPr>
              <p:spPr>
                <a:xfrm>
                  <a:off x="6257925" y="1525554"/>
                  <a:ext cx="19050" cy="2462"/>
                </a:xfrm>
                <a:custGeom>
                  <a:rect b="b" l="l" r="r" t="t"/>
                  <a:pathLst>
                    <a:path extrusionOk="0" h="2" w="21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74" name="Google Shape;874;p9"/>
                <p:cNvSpPr/>
                <p:nvPr/>
              </p:nvSpPr>
              <p:spPr>
                <a:xfrm>
                  <a:off x="10134600" y="1528016"/>
                  <a:ext cx="71437" cy="3693"/>
                </a:xfrm>
                <a:custGeom>
                  <a:rect b="b" l="l" r="r" t="t"/>
                  <a:pathLst>
                    <a:path extrusionOk="0" h="4" w="75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75" name="Google Shape;875;p9"/>
                <p:cNvSpPr/>
                <p:nvPr/>
              </p:nvSpPr>
              <p:spPr>
                <a:xfrm>
                  <a:off x="2582863" y="1560020"/>
                  <a:ext cx="7937" cy="1231"/>
                </a:xfrm>
                <a:custGeom>
                  <a:rect b="b" l="l" r="r" t="t"/>
                  <a:pathLst>
                    <a:path extrusionOk="0" h="1" w="8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76" name="Google Shape;876;p9"/>
                <p:cNvSpPr/>
                <p:nvPr/>
              </p:nvSpPr>
              <p:spPr>
                <a:xfrm>
                  <a:off x="1762125" y="1521861"/>
                  <a:ext cx="34925" cy="1231"/>
                </a:xfrm>
                <a:custGeom>
                  <a:rect b="b" l="l" r="r" t="t"/>
                  <a:pathLst>
                    <a:path extrusionOk="0" h="1" w="36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77" name="Google Shape;877;p9"/>
                <p:cNvSpPr/>
                <p:nvPr/>
              </p:nvSpPr>
              <p:spPr>
                <a:xfrm>
                  <a:off x="10812463" y="1529246"/>
                  <a:ext cx="19050" cy="1231"/>
                </a:xfrm>
                <a:custGeom>
                  <a:rect b="b" l="l" r="r" t="t"/>
                  <a:pathLst>
                    <a:path extrusionOk="0" h="1" w="20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78" name="Google Shape;878;p9"/>
                <p:cNvSpPr/>
                <p:nvPr/>
              </p:nvSpPr>
              <p:spPr>
                <a:xfrm>
                  <a:off x="10896600" y="1545248"/>
                  <a:ext cx="7937" cy="2462"/>
                </a:xfrm>
                <a:custGeom>
                  <a:rect b="b" l="l" r="r" t="t"/>
                  <a:pathLst>
                    <a:path extrusionOk="0" h="3" w="8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79" name="Google Shape;879;p9"/>
                <p:cNvSpPr/>
                <p:nvPr/>
              </p:nvSpPr>
              <p:spPr>
                <a:xfrm>
                  <a:off x="9947275" y="1553865"/>
                  <a:ext cx="4762" cy="1231"/>
                </a:xfrm>
                <a:custGeom>
                  <a:rect b="b" l="l" r="r" t="t"/>
                  <a:pathLst>
                    <a:path extrusionOk="0" h="1" w="5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80" name="Google Shape;880;p9"/>
                <p:cNvSpPr/>
                <p:nvPr/>
              </p:nvSpPr>
              <p:spPr>
                <a:xfrm>
                  <a:off x="10817225" y="1531708"/>
                  <a:ext cx="23812" cy="0"/>
                </a:xfrm>
                <a:custGeom>
                  <a:rect b="b" l="l" r="r" t="t"/>
                  <a:pathLst>
                    <a:path extrusionOk="0" h="1" w="25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81" name="Google Shape;881;p9"/>
                <p:cNvSpPr/>
                <p:nvPr/>
              </p:nvSpPr>
              <p:spPr>
                <a:xfrm>
                  <a:off x="10836275" y="1529246"/>
                  <a:ext cx="19050" cy="1231"/>
                </a:xfrm>
                <a:custGeom>
                  <a:rect b="b" l="l" r="r" t="t"/>
                  <a:pathLst>
                    <a:path extrusionOk="0" h="1" w="2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82" name="Google Shape;882;p9"/>
                <p:cNvSpPr/>
                <p:nvPr/>
              </p:nvSpPr>
              <p:spPr>
                <a:xfrm>
                  <a:off x="10787063" y="1530477"/>
                  <a:ext cx="30162" cy="1231"/>
                </a:xfrm>
                <a:custGeom>
                  <a:rect b="b" l="l" r="r" t="t"/>
                  <a:pathLst>
                    <a:path extrusionOk="0" h="1" w="3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83" name="Google Shape;883;p9"/>
                <p:cNvSpPr/>
                <p:nvPr/>
              </p:nvSpPr>
              <p:spPr>
                <a:xfrm>
                  <a:off x="4092575" y="1552634"/>
                  <a:ext cx="20637" cy="2462"/>
                </a:xfrm>
                <a:custGeom>
                  <a:rect b="b" l="l" r="r" t="t"/>
                  <a:pathLst>
                    <a:path extrusionOk="0" h="2" w="23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84" name="Google Shape;884;p9"/>
                <p:cNvSpPr/>
                <p:nvPr/>
              </p:nvSpPr>
              <p:spPr>
                <a:xfrm>
                  <a:off x="8528050" y="1567405"/>
                  <a:ext cx="3175" cy="1231"/>
                </a:xfrm>
                <a:custGeom>
                  <a:rect b="b" l="l" r="r" t="t"/>
                  <a:pathLst>
                    <a:path extrusionOk="0" h="1" w="3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85" name="Google Shape;885;p9"/>
                <p:cNvSpPr/>
                <p:nvPr/>
              </p:nvSpPr>
              <p:spPr>
                <a:xfrm>
                  <a:off x="8461375" y="1556326"/>
                  <a:ext cx="66675" cy="14771"/>
                </a:xfrm>
                <a:custGeom>
                  <a:rect b="b" l="l" r="r" t="t"/>
                  <a:pathLst>
                    <a:path extrusionOk="0" h="17" w="69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86" name="Google Shape;886;p9"/>
                <p:cNvSpPr/>
                <p:nvPr/>
              </p:nvSpPr>
              <p:spPr>
                <a:xfrm>
                  <a:off x="1562100" y="1514475"/>
                  <a:ext cx="9563100" cy="64008"/>
                </a:xfrm>
                <a:custGeom>
                  <a:rect b="b" l="l" r="r" t="t"/>
                  <a:pathLst>
                    <a:path extrusionOk="0" h="75" w="10030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87" name="Google Shape;887;p9"/>
                <p:cNvSpPr/>
                <p:nvPr/>
              </p:nvSpPr>
              <p:spPr>
                <a:xfrm>
                  <a:off x="7508875" y="1560020"/>
                  <a:ext cx="11112" cy="3693"/>
                </a:xfrm>
                <a:custGeom>
                  <a:rect b="b" l="l" r="r" t="t"/>
                  <a:pathLst>
                    <a:path extrusionOk="0" h="3" w="12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88" name="Google Shape;888;p9"/>
                <p:cNvSpPr/>
                <p:nvPr/>
              </p:nvSpPr>
              <p:spPr>
                <a:xfrm>
                  <a:off x="5434013" y="1567405"/>
                  <a:ext cx="4762" cy="1231"/>
                </a:xfrm>
                <a:custGeom>
                  <a:rect b="b" l="l" r="r" t="t"/>
                  <a:pathLst>
                    <a:path extrusionOk="0" h="1" w="5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89" name="Google Shape;889;p9"/>
                <p:cNvSpPr/>
                <p:nvPr/>
              </p:nvSpPr>
              <p:spPr>
                <a:xfrm>
                  <a:off x="9672638" y="1567405"/>
                  <a:ext cx="25400" cy="2462"/>
                </a:xfrm>
                <a:custGeom>
                  <a:rect b="b" l="l" r="r" t="t"/>
                  <a:pathLst>
                    <a:path extrusionOk="0" h="3" w="27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90" name="Google Shape;890;p9"/>
                <p:cNvSpPr/>
                <p:nvPr/>
              </p:nvSpPr>
              <p:spPr>
                <a:xfrm>
                  <a:off x="10966450" y="1529246"/>
                  <a:ext cx="39687" cy="2462"/>
                </a:xfrm>
                <a:custGeom>
                  <a:rect b="b" l="l" r="r" t="t"/>
                  <a:pathLst>
                    <a:path extrusionOk="0" h="3" w="42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91" name="Google Shape;891;p9"/>
                <p:cNvSpPr/>
                <p:nvPr/>
              </p:nvSpPr>
              <p:spPr>
                <a:xfrm>
                  <a:off x="11329988" y="1552634"/>
                  <a:ext cx="44450" cy="2462"/>
                </a:xfrm>
                <a:custGeom>
                  <a:rect b="b" l="l" r="r" t="t"/>
                  <a:pathLst>
                    <a:path extrusionOk="0" h="3" w="46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92" name="Google Shape;892;p9"/>
                <p:cNvSpPr/>
                <p:nvPr/>
              </p:nvSpPr>
              <p:spPr>
                <a:xfrm>
                  <a:off x="11042650" y="1540325"/>
                  <a:ext cx="60325" cy="6155"/>
                </a:xfrm>
                <a:custGeom>
                  <a:rect b="b" l="l" r="r" t="t"/>
                  <a:pathLst>
                    <a:path extrusionOk="0" h="7" w="6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93" name="Google Shape;893;p9"/>
                <p:cNvSpPr/>
                <p:nvPr/>
              </p:nvSpPr>
              <p:spPr>
                <a:xfrm>
                  <a:off x="11106150" y="1542787"/>
                  <a:ext cx="28575" cy="1231"/>
                </a:xfrm>
                <a:custGeom>
                  <a:rect b="b" l="l" r="r" t="t"/>
                  <a:pathLst>
                    <a:path extrusionOk="0" h="2" w="31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94" name="Google Shape;894;p9"/>
                <p:cNvSpPr/>
                <p:nvPr/>
              </p:nvSpPr>
              <p:spPr>
                <a:xfrm>
                  <a:off x="10679113" y="1525554"/>
                  <a:ext cx="103187" cy="9847"/>
                </a:xfrm>
                <a:custGeom>
                  <a:rect b="b" l="l" r="r" t="t"/>
                  <a:pathLst>
                    <a:path extrusionOk="0" h="12" w="109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95" name="Google Shape;895;p9"/>
                <p:cNvSpPr/>
                <p:nvPr/>
              </p:nvSpPr>
              <p:spPr>
                <a:xfrm>
                  <a:off x="11039475" y="1550172"/>
                  <a:ext cx="26987" cy="4924"/>
                </a:xfrm>
                <a:custGeom>
                  <a:rect b="b" l="l" r="r" t="t"/>
                  <a:pathLst>
                    <a:path extrusionOk="0" h="5" w="27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96" name="Google Shape;896;p9"/>
                <p:cNvSpPr/>
                <p:nvPr/>
              </p:nvSpPr>
              <p:spPr>
                <a:xfrm>
                  <a:off x="10841038" y="1548941"/>
                  <a:ext cx="58737" cy="2462"/>
                </a:xfrm>
                <a:custGeom>
                  <a:rect b="b" l="l" r="r" t="t"/>
                  <a:pathLst>
                    <a:path extrusionOk="0" h="3" w="61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97" name="Google Shape;897;p9"/>
                <p:cNvSpPr/>
                <p:nvPr/>
              </p:nvSpPr>
              <p:spPr>
                <a:xfrm>
                  <a:off x="10899775" y="1550172"/>
                  <a:ext cx="36512" cy="1231"/>
                </a:xfrm>
                <a:custGeom>
                  <a:rect b="b" l="l" r="r" t="t"/>
                  <a:pathLst>
                    <a:path extrusionOk="0" h="1" w="38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98" name="Google Shape;898;p9"/>
                <p:cNvSpPr/>
                <p:nvPr/>
              </p:nvSpPr>
              <p:spPr>
                <a:xfrm>
                  <a:off x="10958513" y="1555096"/>
                  <a:ext cx="46037" cy="0"/>
                </a:xfrm>
                <a:custGeom>
                  <a:rect b="b" l="l" r="r" t="t"/>
                  <a:pathLst>
                    <a:path extrusionOk="0" h="1" w="47">
                      <a:moveTo>
                        <a:pt x="47" y="0"/>
                      </a:moveTo>
                      <a:lnTo>
                        <a:pt x="47" y="0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99" name="Google Shape;899;p9"/>
                <p:cNvSpPr/>
                <p:nvPr/>
              </p:nvSpPr>
              <p:spPr>
                <a:xfrm>
                  <a:off x="10304463" y="1548941"/>
                  <a:ext cx="61912" cy="3693"/>
                </a:xfrm>
                <a:custGeom>
                  <a:rect b="b" l="l" r="r" t="t"/>
                  <a:pathLst>
                    <a:path extrusionOk="0" h="4" w="65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00" name="Google Shape;900;p9"/>
                <p:cNvSpPr/>
                <p:nvPr/>
              </p:nvSpPr>
              <p:spPr>
                <a:xfrm>
                  <a:off x="10483850" y="1557558"/>
                  <a:ext cx="23812" cy="6155"/>
                </a:xfrm>
                <a:custGeom>
                  <a:rect b="b" l="l" r="r" t="t"/>
                  <a:pathLst>
                    <a:path extrusionOk="0" h="7" w="25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01" name="Google Shape;901;p9"/>
                <p:cNvSpPr/>
                <p:nvPr/>
              </p:nvSpPr>
              <p:spPr>
                <a:xfrm>
                  <a:off x="10291763" y="1563712"/>
                  <a:ext cx="117475" cy="2462"/>
                </a:xfrm>
                <a:custGeom>
                  <a:rect b="b" l="l" r="r" t="t"/>
                  <a:pathLst>
                    <a:path extrusionOk="0" h="4" w="123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02" name="Google Shape;902;p9"/>
                <p:cNvSpPr/>
                <p:nvPr/>
              </p:nvSpPr>
              <p:spPr>
                <a:xfrm>
                  <a:off x="9621838" y="1546479"/>
                  <a:ext cx="11112" cy="8617"/>
                </a:xfrm>
                <a:custGeom>
                  <a:rect b="b" l="l" r="r" t="t"/>
                  <a:pathLst>
                    <a:path extrusionOk="0" h="10" w="13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03" name="Google Shape;903;p9"/>
                <p:cNvSpPr/>
                <p:nvPr/>
              </p:nvSpPr>
              <p:spPr>
                <a:xfrm>
                  <a:off x="8951913" y="1568636"/>
                  <a:ext cx="96837" cy="8617"/>
                </a:xfrm>
                <a:custGeom>
                  <a:rect b="b" l="l" r="r" t="t"/>
                  <a:pathLst>
                    <a:path extrusionOk="0" h="10" w="101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04" name="Google Shape;904;p9"/>
                <p:cNvSpPr/>
                <p:nvPr/>
              </p:nvSpPr>
              <p:spPr>
                <a:xfrm>
                  <a:off x="9005888" y="1566174"/>
                  <a:ext cx="17462" cy="2462"/>
                </a:xfrm>
                <a:custGeom>
                  <a:rect b="b" l="l" r="r" t="t"/>
                  <a:pathLst>
                    <a:path extrusionOk="0" h="2" w="19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05" name="Google Shape;905;p9"/>
                <p:cNvSpPr/>
                <p:nvPr/>
              </p:nvSpPr>
              <p:spPr>
                <a:xfrm>
                  <a:off x="1587500" y="1516937"/>
                  <a:ext cx="38100" cy="3693"/>
                </a:xfrm>
                <a:custGeom>
                  <a:rect b="b" l="l" r="r" t="t"/>
                  <a:pathLst>
                    <a:path extrusionOk="0" h="4" w="39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06" name="Google Shape;906;p9"/>
                <p:cNvSpPr/>
                <p:nvPr/>
              </p:nvSpPr>
              <p:spPr>
                <a:xfrm>
                  <a:off x="1522413" y="1519399"/>
                  <a:ext cx="30162" cy="4924"/>
                </a:xfrm>
                <a:custGeom>
                  <a:rect b="b" l="l" r="r" t="t"/>
                  <a:pathLst>
                    <a:path extrusionOk="0" h="6" w="32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07" name="Google Shape;907;p9"/>
                <p:cNvSpPr/>
                <p:nvPr/>
              </p:nvSpPr>
              <p:spPr>
                <a:xfrm>
                  <a:off x="6650038" y="1573559"/>
                  <a:ext cx="33337" cy="3693"/>
                </a:xfrm>
                <a:custGeom>
                  <a:rect b="b" l="l" r="r" t="t"/>
                  <a:pathLst>
                    <a:path extrusionOk="0" h="4" w="3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08" name="Google Shape;908;p9"/>
                <p:cNvSpPr/>
                <p:nvPr/>
              </p:nvSpPr>
              <p:spPr>
                <a:xfrm>
                  <a:off x="6162675" y="1566174"/>
                  <a:ext cx="15875" cy="4924"/>
                </a:xfrm>
                <a:custGeom>
                  <a:rect b="b" l="l" r="r" t="t"/>
                  <a:pathLst>
                    <a:path extrusionOk="0" h="6" w="17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09" name="Google Shape;909;p9"/>
                <p:cNvSpPr/>
                <p:nvPr/>
              </p:nvSpPr>
              <p:spPr>
                <a:xfrm>
                  <a:off x="5738813" y="1571097"/>
                  <a:ext cx="60325" cy="6155"/>
                </a:xfrm>
                <a:custGeom>
                  <a:rect b="b" l="l" r="r" t="t"/>
                  <a:pathLst>
                    <a:path extrusionOk="0" h="8" w="63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</p:grpSp>
        </p:grpSp>
      </p:grpSp>
      <p:sp>
        <p:nvSpPr>
          <p:cNvPr id="910" name="Google Shape;910;p9"/>
          <p:cNvSpPr txBox="1"/>
          <p:nvPr>
            <p:ph idx="11" type="ftr"/>
          </p:nvPr>
        </p:nvSpPr>
        <p:spPr>
          <a:xfrm>
            <a:off x="1522413" y="6400801"/>
            <a:ext cx="6324599" cy="2762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1" name="Google Shape;911;p9"/>
          <p:cNvSpPr txBox="1"/>
          <p:nvPr>
            <p:ph idx="10" type="dt"/>
          </p:nvPr>
        </p:nvSpPr>
        <p:spPr>
          <a:xfrm>
            <a:off x="8075612" y="6400801"/>
            <a:ext cx="1243859" cy="2762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2" name="Google Shape;912;p9"/>
          <p:cNvSpPr txBox="1"/>
          <p:nvPr>
            <p:ph idx="12" type="sldNum"/>
          </p:nvPr>
        </p:nvSpPr>
        <p:spPr>
          <a:xfrm>
            <a:off x="9523412" y="6400801"/>
            <a:ext cx="1143002" cy="2762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913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p10"/>
          <p:cNvSpPr txBox="1"/>
          <p:nvPr>
            <p:ph type="title"/>
          </p:nvPr>
        </p:nvSpPr>
        <p:spPr>
          <a:xfrm>
            <a:off x="1522414" y="274638"/>
            <a:ext cx="9143998" cy="1020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onsolas"/>
              <a:buNone/>
              <a:defRPr b="0"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descr="An empty placeholder to add an image. Click on the placeholder and select the image that you wish to add." id="915" name="Google Shape;915;p10"/>
          <p:cNvSpPr/>
          <p:nvPr>
            <p:ph idx="2" type="pic"/>
          </p:nvPr>
        </p:nvSpPr>
        <p:spPr>
          <a:xfrm>
            <a:off x="1745838" y="1884311"/>
            <a:ext cx="5669280" cy="4041648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spcFirstLastPara="1" rIns="91425" wrap="square" tIns="9144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onsolas"/>
              <a:buNone/>
              <a:defRPr b="0" i="0" sz="2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lvl="2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lvl="3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nsolas"/>
              <a:buNone/>
              <a:defRPr b="0" i="0" sz="20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lvl="4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lvl="5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nsolas"/>
              <a:buNone/>
              <a:defRPr b="0" i="0" sz="20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lvl="6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lvl="7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nsolas"/>
              <a:buNone/>
              <a:defRPr b="0" i="0" sz="20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lvl="8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grpSp>
        <p:nvGrpSpPr>
          <p:cNvPr descr="Box graphic" id="916" name="Google Shape;916;p10"/>
          <p:cNvGrpSpPr/>
          <p:nvPr/>
        </p:nvGrpSpPr>
        <p:grpSpPr>
          <a:xfrm flipH="1">
            <a:off x="1447500" y="1630821"/>
            <a:ext cx="6291028" cy="4575885"/>
            <a:chOff x="4417839" y="1630821"/>
            <a:chExt cx="6291028" cy="4575885"/>
          </a:xfrm>
        </p:grpSpPr>
        <p:grpSp>
          <p:nvGrpSpPr>
            <p:cNvPr id="917" name="Google Shape;917;p10"/>
            <p:cNvGrpSpPr/>
            <p:nvPr/>
          </p:nvGrpSpPr>
          <p:grpSpPr>
            <a:xfrm>
              <a:off x="5414491" y="1630821"/>
              <a:ext cx="5294376" cy="4114800"/>
              <a:chOff x="3310555" y="716546"/>
              <a:chExt cx="5294376" cy="4114800"/>
            </a:xfrm>
          </p:grpSpPr>
          <p:grpSp>
            <p:nvGrpSpPr>
              <p:cNvPr id="918" name="Google Shape;918;p10"/>
              <p:cNvGrpSpPr/>
              <p:nvPr/>
            </p:nvGrpSpPr>
            <p:grpSpPr>
              <a:xfrm flipH="1">
                <a:off x="3310555" y="737968"/>
                <a:ext cx="5294376" cy="54864"/>
                <a:chOff x="1522413" y="1514475"/>
                <a:chExt cx="10569575" cy="64008"/>
              </a:xfrm>
            </p:grpSpPr>
            <p:sp>
              <p:nvSpPr>
                <p:cNvPr id="919" name="Google Shape;919;p10"/>
                <p:cNvSpPr/>
                <p:nvPr/>
              </p:nvSpPr>
              <p:spPr>
                <a:xfrm>
                  <a:off x="12028488" y="1525554"/>
                  <a:ext cx="63500" cy="4924"/>
                </a:xfrm>
                <a:custGeom>
                  <a:rect b="b" l="l" r="r" t="t"/>
                  <a:pathLst>
                    <a:path extrusionOk="0" h="6" w="67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20" name="Google Shape;920;p10"/>
                <p:cNvSpPr/>
                <p:nvPr/>
              </p:nvSpPr>
              <p:spPr>
                <a:xfrm>
                  <a:off x="12022138" y="1532939"/>
                  <a:ext cx="19050" cy="1231"/>
                </a:xfrm>
                <a:custGeom>
                  <a:rect b="b" l="l" r="r" t="t"/>
                  <a:pathLst>
                    <a:path extrusionOk="0" h="2" w="20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21" name="Google Shape;921;p10"/>
                <p:cNvSpPr/>
                <p:nvPr/>
              </p:nvSpPr>
              <p:spPr>
                <a:xfrm>
                  <a:off x="12041188" y="1531708"/>
                  <a:ext cx="39687" cy="6155"/>
                </a:xfrm>
                <a:custGeom>
                  <a:rect b="b" l="l" r="r" t="t"/>
                  <a:pathLst>
                    <a:path extrusionOk="0" h="6" w="41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22" name="Google Shape;922;p10"/>
                <p:cNvSpPr/>
                <p:nvPr/>
              </p:nvSpPr>
              <p:spPr>
                <a:xfrm>
                  <a:off x="11831638" y="1526784"/>
                  <a:ext cx="42862" cy="4924"/>
                </a:xfrm>
                <a:custGeom>
                  <a:rect b="b" l="l" r="r" t="t"/>
                  <a:pathLst>
                    <a:path extrusionOk="0" h="6" w="45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23" name="Google Shape;923;p10"/>
                <p:cNvSpPr/>
                <p:nvPr/>
              </p:nvSpPr>
              <p:spPr>
                <a:xfrm>
                  <a:off x="11809413" y="1531708"/>
                  <a:ext cx="41275" cy="2462"/>
                </a:xfrm>
                <a:custGeom>
                  <a:rect b="b" l="l" r="r" t="t"/>
                  <a:pathLst>
                    <a:path extrusionOk="0" h="3" w="44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24" name="Google Shape;924;p10"/>
                <p:cNvSpPr/>
                <p:nvPr/>
              </p:nvSpPr>
              <p:spPr>
                <a:xfrm>
                  <a:off x="12003088" y="1537863"/>
                  <a:ext cx="77787" cy="3693"/>
                </a:xfrm>
                <a:custGeom>
                  <a:rect b="b" l="l" r="r" t="t"/>
                  <a:pathLst>
                    <a:path extrusionOk="0" h="5" w="82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25" name="Google Shape;925;p10"/>
                <p:cNvSpPr/>
                <p:nvPr/>
              </p:nvSpPr>
              <p:spPr>
                <a:xfrm>
                  <a:off x="11664950" y="1523092"/>
                  <a:ext cx="39687" cy="4924"/>
                </a:xfrm>
                <a:custGeom>
                  <a:rect b="b" l="l" r="r" t="t"/>
                  <a:pathLst>
                    <a:path extrusionOk="0" h="5" w="42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26" name="Google Shape;926;p10"/>
                <p:cNvSpPr/>
                <p:nvPr/>
              </p:nvSpPr>
              <p:spPr>
                <a:xfrm>
                  <a:off x="11506200" y="1521861"/>
                  <a:ext cx="92075" cy="4924"/>
                </a:xfrm>
                <a:custGeom>
                  <a:rect b="b" l="l" r="r" t="t"/>
                  <a:pathLst>
                    <a:path extrusionOk="0" h="6" w="98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27" name="Google Shape;927;p10"/>
                <p:cNvSpPr/>
                <p:nvPr/>
              </p:nvSpPr>
              <p:spPr>
                <a:xfrm>
                  <a:off x="11471275" y="1525554"/>
                  <a:ext cx="34925" cy="3693"/>
                </a:xfrm>
                <a:custGeom>
                  <a:rect b="b" l="l" r="r" t="t"/>
                  <a:pathLst>
                    <a:path extrusionOk="0" h="3" w="36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28" name="Google Shape;928;p10"/>
                <p:cNvSpPr/>
                <p:nvPr/>
              </p:nvSpPr>
              <p:spPr>
                <a:xfrm>
                  <a:off x="11710988" y="1529246"/>
                  <a:ext cx="30162" cy="4924"/>
                </a:xfrm>
                <a:custGeom>
                  <a:rect b="b" l="l" r="r" t="t"/>
                  <a:pathLst>
                    <a:path extrusionOk="0" h="5" w="32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29" name="Google Shape;929;p10"/>
                <p:cNvSpPr/>
                <p:nvPr/>
              </p:nvSpPr>
              <p:spPr>
                <a:xfrm>
                  <a:off x="11691938" y="1532939"/>
                  <a:ext cx="34925" cy="1231"/>
                </a:xfrm>
                <a:custGeom>
                  <a:rect b="b" l="l" r="r" t="t"/>
                  <a:pathLst>
                    <a:path extrusionOk="0" h="1" w="36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30" name="Google Shape;930;p10"/>
                <p:cNvSpPr/>
                <p:nvPr/>
              </p:nvSpPr>
              <p:spPr>
                <a:xfrm>
                  <a:off x="11741150" y="1534170"/>
                  <a:ext cx="4762" cy="0"/>
                </a:xfrm>
                <a:custGeom>
                  <a:rect b="b" l="l" r="r" t="t"/>
                  <a:pathLst>
                    <a:path extrusionOk="0" h="120000"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31" name="Google Shape;931;p10"/>
                <p:cNvSpPr/>
                <p:nvPr/>
              </p:nvSpPr>
              <p:spPr>
                <a:xfrm>
                  <a:off x="11841163" y="1537863"/>
                  <a:ext cx="71437" cy="8617"/>
                </a:xfrm>
                <a:custGeom>
                  <a:rect b="b" l="l" r="r" t="t"/>
                  <a:pathLst>
                    <a:path extrusionOk="0" h="9" w="75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32" name="Google Shape;932;p10"/>
                <p:cNvSpPr/>
                <p:nvPr/>
              </p:nvSpPr>
              <p:spPr>
                <a:xfrm>
                  <a:off x="11764963" y="1535401"/>
                  <a:ext cx="44450" cy="3693"/>
                </a:xfrm>
                <a:custGeom>
                  <a:rect b="b" l="l" r="r" t="t"/>
                  <a:pathLst>
                    <a:path extrusionOk="0" h="4" w="47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33" name="Google Shape;933;p10"/>
                <p:cNvSpPr/>
                <p:nvPr/>
              </p:nvSpPr>
              <p:spPr>
                <a:xfrm>
                  <a:off x="11744325" y="1537863"/>
                  <a:ext cx="20637" cy="2462"/>
                </a:xfrm>
                <a:custGeom>
                  <a:rect b="b" l="l" r="r" t="t"/>
                  <a:pathLst>
                    <a:path extrusionOk="0" h="2" w="2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34" name="Google Shape;934;p10"/>
                <p:cNvSpPr/>
                <p:nvPr/>
              </p:nvSpPr>
              <p:spPr>
                <a:xfrm>
                  <a:off x="11482388" y="1531708"/>
                  <a:ext cx="85725" cy="3693"/>
                </a:xfrm>
                <a:custGeom>
                  <a:rect b="b" l="l" r="r" t="t"/>
                  <a:pathLst>
                    <a:path extrusionOk="0" h="4" w="90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35" name="Google Shape;935;p10"/>
                <p:cNvSpPr/>
                <p:nvPr/>
              </p:nvSpPr>
              <p:spPr>
                <a:xfrm>
                  <a:off x="11626850" y="1532939"/>
                  <a:ext cx="4762" cy="1231"/>
                </a:xfrm>
                <a:custGeom>
                  <a:rect b="b" l="l" r="r" t="t"/>
                  <a:pathLst>
                    <a:path extrusionOk="0" h="1"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36" name="Google Shape;936;p10"/>
                <p:cNvSpPr/>
                <p:nvPr/>
              </p:nvSpPr>
              <p:spPr>
                <a:xfrm>
                  <a:off x="11261725" y="1534170"/>
                  <a:ext cx="4762" cy="0"/>
                </a:xfrm>
                <a:custGeom>
                  <a:rect b="b" l="l" r="r" t="t"/>
                  <a:pathLst>
                    <a:path extrusionOk="0" h="1" w="5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0"/>
                      </a:lnTo>
                      <a:cubicBezTo>
                        <a:pt x="4" y="0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37" name="Google Shape;937;p10"/>
                <p:cNvSpPr/>
                <p:nvPr/>
              </p:nvSpPr>
              <p:spPr>
                <a:xfrm>
                  <a:off x="11553825" y="1534170"/>
                  <a:ext cx="44450" cy="2462"/>
                </a:xfrm>
                <a:custGeom>
                  <a:rect b="b" l="l" r="r" t="t"/>
                  <a:pathLst>
                    <a:path extrusionOk="0" h="2" w="47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38" name="Google Shape;938;p10"/>
                <p:cNvSpPr/>
                <p:nvPr/>
              </p:nvSpPr>
              <p:spPr>
                <a:xfrm>
                  <a:off x="11409363" y="1529246"/>
                  <a:ext cx="31750" cy="2462"/>
                </a:xfrm>
                <a:custGeom>
                  <a:rect b="b" l="l" r="r" t="t"/>
                  <a:pathLst>
                    <a:path extrusionOk="0" h="3" w="3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39" name="Google Shape;939;p10"/>
                <p:cNvSpPr/>
                <p:nvPr/>
              </p:nvSpPr>
              <p:spPr>
                <a:xfrm>
                  <a:off x="11618913" y="1531708"/>
                  <a:ext cx="6350" cy="0"/>
                </a:xfrm>
                <a:custGeom>
                  <a:rect b="b" l="l" r="r" t="t"/>
                  <a:pathLst>
                    <a:path extrusionOk="0" h="1" w="6">
                      <a:moveTo>
                        <a:pt x="3" y="0"/>
                      </a:moveTo>
                      <a:lnTo>
                        <a:pt x="3" y="0"/>
                      </a:lnTo>
                      <a:lnTo>
                        <a:pt x="6" y="0"/>
                      </a:lnTo>
                      <a:cubicBezTo>
                        <a:pt x="0" y="0"/>
                        <a:pt x="0" y="0"/>
                        <a:pt x="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40" name="Google Shape;940;p10"/>
                <p:cNvSpPr/>
                <p:nvPr/>
              </p:nvSpPr>
              <p:spPr>
                <a:xfrm>
                  <a:off x="11598275" y="1531708"/>
                  <a:ext cx="28575" cy="2462"/>
                </a:xfrm>
                <a:custGeom>
                  <a:rect b="b" l="l" r="r" t="t"/>
                  <a:pathLst>
                    <a:path extrusionOk="0" h="3" w="31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41" name="Google Shape;941;p10"/>
                <p:cNvSpPr/>
                <p:nvPr/>
              </p:nvSpPr>
              <p:spPr>
                <a:xfrm>
                  <a:off x="11137900" y="1534170"/>
                  <a:ext cx="188912" cy="23388"/>
                </a:xfrm>
                <a:custGeom>
                  <a:rect b="b" l="l" r="r" t="t"/>
                  <a:pathLst>
                    <a:path extrusionOk="0" h="27" w="198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42" name="Google Shape;942;p10"/>
                <p:cNvSpPr/>
                <p:nvPr/>
              </p:nvSpPr>
              <p:spPr>
                <a:xfrm>
                  <a:off x="11266488" y="1529246"/>
                  <a:ext cx="95250" cy="4924"/>
                </a:xfrm>
                <a:custGeom>
                  <a:rect b="b" l="l" r="r" t="t"/>
                  <a:pathLst>
                    <a:path extrusionOk="0" h="6" w="100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43" name="Google Shape;943;p10"/>
                <p:cNvSpPr/>
                <p:nvPr/>
              </p:nvSpPr>
              <p:spPr>
                <a:xfrm>
                  <a:off x="11361738" y="1531708"/>
                  <a:ext cx="134937" cy="12309"/>
                </a:xfrm>
                <a:custGeom>
                  <a:rect b="b" l="l" r="r" t="t"/>
                  <a:pathLst>
                    <a:path extrusionOk="0" h="14" w="142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44" name="Google Shape;944;p10"/>
                <p:cNvSpPr/>
                <p:nvPr/>
              </p:nvSpPr>
              <p:spPr>
                <a:xfrm>
                  <a:off x="11834813" y="1552634"/>
                  <a:ext cx="9525" cy="1231"/>
                </a:xfrm>
                <a:custGeom>
                  <a:rect b="b" l="l" r="r" t="t"/>
                  <a:pathLst>
                    <a:path extrusionOk="0" h="1" w="1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45" name="Google Shape;945;p10"/>
                <p:cNvSpPr/>
                <p:nvPr/>
              </p:nvSpPr>
              <p:spPr>
                <a:xfrm>
                  <a:off x="11764963" y="1542787"/>
                  <a:ext cx="117475" cy="9847"/>
                </a:xfrm>
                <a:custGeom>
                  <a:rect b="b" l="l" r="r" t="t"/>
                  <a:pathLst>
                    <a:path extrusionOk="0" h="12" w="12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46" name="Google Shape;946;p10"/>
                <p:cNvSpPr/>
                <p:nvPr/>
              </p:nvSpPr>
              <p:spPr>
                <a:xfrm>
                  <a:off x="11555413" y="1544017"/>
                  <a:ext cx="69850" cy="4924"/>
                </a:xfrm>
                <a:custGeom>
                  <a:rect b="b" l="l" r="r" t="t"/>
                  <a:pathLst>
                    <a:path extrusionOk="0" h="6" w="74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47" name="Google Shape;947;p10"/>
                <p:cNvSpPr/>
                <p:nvPr/>
              </p:nvSpPr>
              <p:spPr>
                <a:xfrm>
                  <a:off x="11223625" y="1528016"/>
                  <a:ext cx="38100" cy="6155"/>
                </a:xfrm>
                <a:custGeom>
                  <a:rect b="b" l="l" r="r" t="t"/>
                  <a:pathLst>
                    <a:path extrusionOk="0" h="7" w="40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48" name="Google Shape;948;p10"/>
                <p:cNvSpPr/>
                <p:nvPr/>
              </p:nvSpPr>
              <p:spPr>
                <a:xfrm>
                  <a:off x="11145838" y="1529246"/>
                  <a:ext cx="22225" cy="2462"/>
                </a:xfrm>
                <a:custGeom>
                  <a:rect b="b" l="l" r="r" t="t"/>
                  <a:pathLst>
                    <a:path extrusionOk="0" h="4" w="2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49" name="Google Shape;949;p10"/>
                <p:cNvSpPr/>
                <p:nvPr/>
              </p:nvSpPr>
              <p:spPr>
                <a:xfrm>
                  <a:off x="6197600" y="1566174"/>
                  <a:ext cx="20637" cy="1231"/>
                </a:xfrm>
                <a:custGeom>
                  <a:rect b="b" l="l" r="r" t="t"/>
                  <a:pathLst>
                    <a:path extrusionOk="0" h="1" w="2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50" name="Google Shape;950;p10"/>
                <p:cNvSpPr/>
                <p:nvPr/>
              </p:nvSpPr>
              <p:spPr>
                <a:xfrm>
                  <a:off x="6356350" y="1564943"/>
                  <a:ext cx="9525" cy="1231"/>
                </a:xfrm>
                <a:custGeom>
                  <a:rect b="b" l="l" r="r" t="t"/>
                  <a:pathLst>
                    <a:path extrusionOk="0" h="2" w="10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51" name="Google Shape;951;p10"/>
                <p:cNvSpPr/>
                <p:nvPr/>
              </p:nvSpPr>
              <p:spPr>
                <a:xfrm>
                  <a:off x="8950325" y="1521861"/>
                  <a:ext cx="61912" cy="7386"/>
                </a:xfrm>
                <a:custGeom>
                  <a:rect b="b" l="l" r="r" t="t"/>
                  <a:pathLst>
                    <a:path extrusionOk="0" h="9" w="65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52" name="Google Shape;952;p10"/>
                <p:cNvSpPr/>
                <p:nvPr/>
              </p:nvSpPr>
              <p:spPr>
                <a:xfrm>
                  <a:off x="7537450" y="1546479"/>
                  <a:ext cx="28575" cy="3693"/>
                </a:xfrm>
                <a:custGeom>
                  <a:rect b="b" l="l" r="r" t="t"/>
                  <a:pathLst>
                    <a:path extrusionOk="0" h="4" w="29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53" name="Google Shape;953;p10"/>
                <p:cNvSpPr/>
                <p:nvPr/>
              </p:nvSpPr>
              <p:spPr>
                <a:xfrm>
                  <a:off x="7478713" y="1562481"/>
                  <a:ext cx="38100" cy="2462"/>
                </a:xfrm>
                <a:custGeom>
                  <a:rect b="b" l="l" r="r" t="t"/>
                  <a:pathLst>
                    <a:path extrusionOk="0" h="3" w="40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54" name="Google Shape;954;p10"/>
                <p:cNvSpPr/>
                <p:nvPr/>
              </p:nvSpPr>
              <p:spPr>
                <a:xfrm>
                  <a:off x="5410200" y="1568636"/>
                  <a:ext cx="36512" cy="3693"/>
                </a:xfrm>
                <a:custGeom>
                  <a:rect b="b" l="l" r="r" t="t"/>
                  <a:pathLst>
                    <a:path extrusionOk="0" h="5" w="38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55" name="Google Shape;955;p10"/>
                <p:cNvSpPr/>
                <p:nvPr/>
              </p:nvSpPr>
              <p:spPr>
                <a:xfrm>
                  <a:off x="10206038" y="1530477"/>
                  <a:ext cx="61912" cy="4924"/>
                </a:xfrm>
                <a:custGeom>
                  <a:rect b="b" l="l" r="r" t="t"/>
                  <a:pathLst>
                    <a:path extrusionOk="0" h="6" w="65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56" name="Google Shape;956;p10"/>
                <p:cNvSpPr/>
                <p:nvPr/>
              </p:nvSpPr>
              <p:spPr>
                <a:xfrm>
                  <a:off x="6257925" y="1525554"/>
                  <a:ext cx="19050" cy="2462"/>
                </a:xfrm>
                <a:custGeom>
                  <a:rect b="b" l="l" r="r" t="t"/>
                  <a:pathLst>
                    <a:path extrusionOk="0" h="2" w="21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57" name="Google Shape;957;p10"/>
                <p:cNvSpPr/>
                <p:nvPr/>
              </p:nvSpPr>
              <p:spPr>
                <a:xfrm>
                  <a:off x="10134600" y="1528016"/>
                  <a:ext cx="71437" cy="3693"/>
                </a:xfrm>
                <a:custGeom>
                  <a:rect b="b" l="l" r="r" t="t"/>
                  <a:pathLst>
                    <a:path extrusionOk="0" h="4" w="75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58" name="Google Shape;958;p10"/>
                <p:cNvSpPr/>
                <p:nvPr/>
              </p:nvSpPr>
              <p:spPr>
                <a:xfrm>
                  <a:off x="2582863" y="1560020"/>
                  <a:ext cx="7937" cy="1231"/>
                </a:xfrm>
                <a:custGeom>
                  <a:rect b="b" l="l" r="r" t="t"/>
                  <a:pathLst>
                    <a:path extrusionOk="0" h="1" w="8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59" name="Google Shape;959;p10"/>
                <p:cNvSpPr/>
                <p:nvPr/>
              </p:nvSpPr>
              <p:spPr>
                <a:xfrm>
                  <a:off x="1762125" y="1521861"/>
                  <a:ext cx="34925" cy="1231"/>
                </a:xfrm>
                <a:custGeom>
                  <a:rect b="b" l="l" r="r" t="t"/>
                  <a:pathLst>
                    <a:path extrusionOk="0" h="1" w="36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60" name="Google Shape;960;p10"/>
                <p:cNvSpPr/>
                <p:nvPr/>
              </p:nvSpPr>
              <p:spPr>
                <a:xfrm>
                  <a:off x="10812463" y="1529246"/>
                  <a:ext cx="19050" cy="1231"/>
                </a:xfrm>
                <a:custGeom>
                  <a:rect b="b" l="l" r="r" t="t"/>
                  <a:pathLst>
                    <a:path extrusionOk="0" h="1" w="20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61" name="Google Shape;961;p10"/>
                <p:cNvSpPr/>
                <p:nvPr/>
              </p:nvSpPr>
              <p:spPr>
                <a:xfrm>
                  <a:off x="10896600" y="1545248"/>
                  <a:ext cx="7937" cy="2462"/>
                </a:xfrm>
                <a:custGeom>
                  <a:rect b="b" l="l" r="r" t="t"/>
                  <a:pathLst>
                    <a:path extrusionOk="0" h="3" w="8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62" name="Google Shape;962;p10"/>
                <p:cNvSpPr/>
                <p:nvPr/>
              </p:nvSpPr>
              <p:spPr>
                <a:xfrm>
                  <a:off x="9947275" y="1553865"/>
                  <a:ext cx="4762" cy="1231"/>
                </a:xfrm>
                <a:custGeom>
                  <a:rect b="b" l="l" r="r" t="t"/>
                  <a:pathLst>
                    <a:path extrusionOk="0" h="1" w="5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63" name="Google Shape;963;p10"/>
                <p:cNvSpPr/>
                <p:nvPr/>
              </p:nvSpPr>
              <p:spPr>
                <a:xfrm>
                  <a:off x="10817225" y="1531708"/>
                  <a:ext cx="23812" cy="0"/>
                </a:xfrm>
                <a:custGeom>
                  <a:rect b="b" l="l" r="r" t="t"/>
                  <a:pathLst>
                    <a:path extrusionOk="0" h="1" w="25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64" name="Google Shape;964;p10"/>
                <p:cNvSpPr/>
                <p:nvPr/>
              </p:nvSpPr>
              <p:spPr>
                <a:xfrm>
                  <a:off x="10836275" y="1529246"/>
                  <a:ext cx="19050" cy="1231"/>
                </a:xfrm>
                <a:custGeom>
                  <a:rect b="b" l="l" r="r" t="t"/>
                  <a:pathLst>
                    <a:path extrusionOk="0" h="1" w="2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65" name="Google Shape;965;p10"/>
                <p:cNvSpPr/>
                <p:nvPr/>
              </p:nvSpPr>
              <p:spPr>
                <a:xfrm>
                  <a:off x="10787063" y="1530477"/>
                  <a:ext cx="30162" cy="1231"/>
                </a:xfrm>
                <a:custGeom>
                  <a:rect b="b" l="l" r="r" t="t"/>
                  <a:pathLst>
                    <a:path extrusionOk="0" h="1" w="3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66" name="Google Shape;966;p10"/>
                <p:cNvSpPr/>
                <p:nvPr/>
              </p:nvSpPr>
              <p:spPr>
                <a:xfrm>
                  <a:off x="4092575" y="1552634"/>
                  <a:ext cx="20637" cy="2462"/>
                </a:xfrm>
                <a:custGeom>
                  <a:rect b="b" l="l" r="r" t="t"/>
                  <a:pathLst>
                    <a:path extrusionOk="0" h="2" w="23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67" name="Google Shape;967;p10"/>
                <p:cNvSpPr/>
                <p:nvPr/>
              </p:nvSpPr>
              <p:spPr>
                <a:xfrm>
                  <a:off x="8528050" y="1567405"/>
                  <a:ext cx="3175" cy="1231"/>
                </a:xfrm>
                <a:custGeom>
                  <a:rect b="b" l="l" r="r" t="t"/>
                  <a:pathLst>
                    <a:path extrusionOk="0" h="1" w="3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68" name="Google Shape;968;p10"/>
                <p:cNvSpPr/>
                <p:nvPr/>
              </p:nvSpPr>
              <p:spPr>
                <a:xfrm>
                  <a:off x="8461375" y="1556326"/>
                  <a:ext cx="66675" cy="14771"/>
                </a:xfrm>
                <a:custGeom>
                  <a:rect b="b" l="l" r="r" t="t"/>
                  <a:pathLst>
                    <a:path extrusionOk="0" h="17" w="69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69" name="Google Shape;969;p10"/>
                <p:cNvSpPr/>
                <p:nvPr/>
              </p:nvSpPr>
              <p:spPr>
                <a:xfrm>
                  <a:off x="1562100" y="1514475"/>
                  <a:ext cx="9563100" cy="64008"/>
                </a:xfrm>
                <a:custGeom>
                  <a:rect b="b" l="l" r="r" t="t"/>
                  <a:pathLst>
                    <a:path extrusionOk="0" h="75" w="10030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70" name="Google Shape;970;p10"/>
                <p:cNvSpPr/>
                <p:nvPr/>
              </p:nvSpPr>
              <p:spPr>
                <a:xfrm>
                  <a:off x="7508875" y="1560020"/>
                  <a:ext cx="11112" cy="3693"/>
                </a:xfrm>
                <a:custGeom>
                  <a:rect b="b" l="l" r="r" t="t"/>
                  <a:pathLst>
                    <a:path extrusionOk="0" h="3" w="12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71" name="Google Shape;971;p10"/>
                <p:cNvSpPr/>
                <p:nvPr/>
              </p:nvSpPr>
              <p:spPr>
                <a:xfrm>
                  <a:off x="5434013" y="1567405"/>
                  <a:ext cx="4762" cy="1231"/>
                </a:xfrm>
                <a:custGeom>
                  <a:rect b="b" l="l" r="r" t="t"/>
                  <a:pathLst>
                    <a:path extrusionOk="0" h="1" w="5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72" name="Google Shape;972;p10"/>
                <p:cNvSpPr/>
                <p:nvPr/>
              </p:nvSpPr>
              <p:spPr>
                <a:xfrm>
                  <a:off x="9672638" y="1567405"/>
                  <a:ext cx="25400" cy="2462"/>
                </a:xfrm>
                <a:custGeom>
                  <a:rect b="b" l="l" r="r" t="t"/>
                  <a:pathLst>
                    <a:path extrusionOk="0" h="3" w="27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73" name="Google Shape;973;p10"/>
                <p:cNvSpPr/>
                <p:nvPr/>
              </p:nvSpPr>
              <p:spPr>
                <a:xfrm>
                  <a:off x="10966450" y="1529246"/>
                  <a:ext cx="39687" cy="2462"/>
                </a:xfrm>
                <a:custGeom>
                  <a:rect b="b" l="l" r="r" t="t"/>
                  <a:pathLst>
                    <a:path extrusionOk="0" h="3" w="42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74" name="Google Shape;974;p10"/>
                <p:cNvSpPr/>
                <p:nvPr/>
              </p:nvSpPr>
              <p:spPr>
                <a:xfrm>
                  <a:off x="11329988" y="1552634"/>
                  <a:ext cx="44450" cy="2462"/>
                </a:xfrm>
                <a:custGeom>
                  <a:rect b="b" l="l" r="r" t="t"/>
                  <a:pathLst>
                    <a:path extrusionOk="0" h="3" w="46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75" name="Google Shape;975;p10"/>
                <p:cNvSpPr/>
                <p:nvPr/>
              </p:nvSpPr>
              <p:spPr>
                <a:xfrm>
                  <a:off x="11042650" y="1540325"/>
                  <a:ext cx="60325" cy="6155"/>
                </a:xfrm>
                <a:custGeom>
                  <a:rect b="b" l="l" r="r" t="t"/>
                  <a:pathLst>
                    <a:path extrusionOk="0" h="7" w="6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76" name="Google Shape;976;p10"/>
                <p:cNvSpPr/>
                <p:nvPr/>
              </p:nvSpPr>
              <p:spPr>
                <a:xfrm>
                  <a:off x="11106150" y="1542787"/>
                  <a:ext cx="28575" cy="1231"/>
                </a:xfrm>
                <a:custGeom>
                  <a:rect b="b" l="l" r="r" t="t"/>
                  <a:pathLst>
                    <a:path extrusionOk="0" h="2" w="31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77" name="Google Shape;977;p10"/>
                <p:cNvSpPr/>
                <p:nvPr/>
              </p:nvSpPr>
              <p:spPr>
                <a:xfrm>
                  <a:off x="10679113" y="1525554"/>
                  <a:ext cx="103187" cy="9847"/>
                </a:xfrm>
                <a:custGeom>
                  <a:rect b="b" l="l" r="r" t="t"/>
                  <a:pathLst>
                    <a:path extrusionOk="0" h="12" w="109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78" name="Google Shape;978;p10"/>
                <p:cNvSpPr/>
                <p:nvPr/>
              </p:nvSpPr>
              <p:spPr>
                <a:xfrm>
                  <a:off x="11039475" y="1550172"/>
                  <a:ext cx="26987" cy="4924"/>
                </a:xfrm>
                <a:custGeom>
                  <a:rect b="b" l="l" r="r" t="t"/>
                  <a:pathLst>
                    <a:path extrusionOk="0" h="5" w="27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79" name="Google Shape;979;p10"/>
                <p:cNvSpPr/>
                <p:nvPr/>
              </p:nvSpPr>
              <p:spPr>
                <a:xfrm>
                  <a:off x="10841038" y="1548941"/>
                  <a:ext cx="58737" cy="2462"/>
                </a:xfrm>
                <a:custGeom>
                  <a:rect b="b" l="l" r="r" t="t"/>
                  <a:pathLst>
                    <a:path extrusionOk="0" h="3" w="61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80" name="Google Shape;980;p10"/>
                <p:cNvSpPr/>
                <p:nvPr/>
              </p:nvSpPr>
              <p:spPr>
                <a:xfrm>
                  <a:off x="10899775" y="1550172"/>
                  <a:ext cx="36512" cy="1231"/>
                </a:xfrm>
                <a:custGeom>
                  <a:rect b="b" l="l" r="r" t="t"/>
                  <a:pathLst>
                    <a:path extrusionOk="0" h="1" w="38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81" name="Google Shape;981;p10"/>
                <p:cNvSpPr/>
                <p:nvPr/>
              </p:nvSpPr>
              <p:spPr>
                <a:xfrm>
                  <a:off x="10958513" y="1555096"/>
                  <a:ext cx="46037" cy="0"/>
                </a:xfrm>
                <a:custGeom>
                  <a:rect b="b" l="l" r="r" t="t"/>
                  <a:pathLst>
                    <a:path extrusionOk="0" h="1" w="47">
                      <a:moveTo>
                        <a:pt x="47" y="0"/>
                      </a:moveTo>
                      <a:lnTo>
                        <a:pt x="47" y="0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82" name="Google Shape;982;p10"/>
                <p:cNvSpPr/>
                <p:nvPr/>
              </p:nvSpPr>
              <p:spPr>
                <a:xfrm>
                  <a:off x="10304463" y="1548941"/>
                  <a:ext cx="61912" cy="3693"/>
                </a:xfrm>
                <a:custGeom>
                  <a:rect b="b" l="l" r="r" t="t"/>
                  <a:pathLst>
                    <a:path extrusionOk="0" h="4" w="65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83" name="Google Shape;983;p10"/>
                <p:cNvSpPr/>
                <p:nvPr/>
              </p:nvSpPr>
              <p:spPr>
                <a:xfrm>
                  <a:off x="10483850" y="1557558"/>
                  <a:ext cx="23812" cy="6155"/>
                </a:xfrm>
                <a:custGeom>
                  <a:rect b="b" l="l" r="r" t="t"/>
                  <a:pathLst>
                    <a:path extrusionOk="0" h="7" w="25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84" name="Google Shape;984;p10"/>
                <p:cNvSpPr/>
                <p:nvPr/>
              </p:nvSpPr>
              <p:spPr>
                <a:xfrm>
                  <a:off x="10291763" y="1563712"/>
                  <a:ext cx="117475" cy="2462"/>
                </a:xfrm>
                <a:custGeom>
                  <a:rect b="b" l="l" r="r" t="t"/>
                  <a:pathLst>
                    <a:path extrusionOk="0" h="4" w="123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85" name="Google Shape;985;p10"/>
                <p:cNvSpPr/>
                <p:nvPr/>
              </p:nvSpPr>
              <p:spPr>
                <a:xfrm>
                  <a:off x="9621838" y="1546479"/>
                  <a:ext cx="11112" cy="8617"/>
                </a:xfrm>
                <a:custGeom>
                  <a:rect b="b" l="l" r="r" t="t"/>
                  <a:pathLst>
                    <a:path extrusionOk="0" h="10" w="13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86" name="Google Shape;986;p10"/>
                <p:cNvSpPr/>
                <p:nvPr/>
              </p:nvSpPr>
              <p:spPr>
                <a:xfrm>
                  <a:off x="8951913" y="1568636"/>
                  <a:ext cx="96837" cy="8617"/>
                </a:xfrm>
                <a:custGeom>
                  <a:rect b="b" l="l" r="r" t="t"/>
                  <a:pathLst>
                    <a:path extrusionOk="0" h="10" w="101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87" name="Google Shape;987;p10"/>
                <p:cNvSpPr/>
                <p:nvPr/>
              </p:nvSpPr>
              <p:spPr>
                <a:xfrm>
                  <a:off x="9005888" y="1566174"/>
                  <a:ext cx="17462" cy="2462"/>
                </a:xfrm>
                <a:custGeom>
                  <a:rect b="b" l="l" r="r" t="t"/>
                  <a:pathLst>
                    <a:path extrusionOk="0" h="2" w="19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88" name="Google Shape;988;p10"/>
                <p:cNvSpPr/>
                <p:nvPr/>
              </p:nvSpPr>
              <p:spPr>
                <a:xfrm>
                  <a:off x="1587500" y="1516937"/>
                  <a:ext cx="38100" cy="3693"/>
                </a:xfrm>
                <a:custGeom>
                  <a:rect b="b" l="l" r="r" t="t"/>
                  <a:pathLst>
                    <a:path extrusionOk="0" h="4" w="39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89" name="Google Shape;989;p10"/>
                <p:cNvSpPr/>
                <p:nvPr/>
              </p:nvSpPr>
              <p:spPr>
                <a:xfrm>
                  <a:off x="1522413" y="1519399"/>
                  <a:ext cx="30162" cy="4924"/>
                </a:xfrm>
                <a:custGeom>
                  <a:rect b="b" l="l" r="r" t="t"/>
                  <a:pathLst>
                    <a:path extrusionOk="0" h="6" w="32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90" name="Google Shape;990;p10"/>
                <p:cNvSpPr/>
                <p:nvPr/>
              </p:nvSpPr>
              <p:spPr>
                <a:xfrm>
                  <a:off x="6650038" y="1573559"/>
                  <a:ext cx="33337" cy="3693"/>
                </a:xfrm>
                <a:custGeom>
                  <a:rect b="b" l="l" r="r" t="t"/>
                  <a:pathLst>
                    <a:path extrusionOk="0" h="4" w="3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91" name="Google Shape;991;p10"/>
                <p:cNvSpPr/>
                <p:nvPr/>
              </p:nvSpPr>
              <p:spPr>
                <a:xfrm>
                  <a:off x="6162675" y="1566174"/>
                  <a:ext cx="15875" cy="4924"/>
                </a:xfrm>
                <a:custGeom>
                  <a:rect b="b" l="l" r="r" t="t"/>
                  <a:pathLst>
                    <a:path extrusionOk="0" h="6" w="17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92" name="Google Shape;992;p10"/>
                <p:cNvSpPr/>
                <p:nvPr/>
              </p:nvSpPr>
              <p:spPr>
                <a:xfrm>
                  <a:off x="5738813" y="1571097"/>
                  <a:ext cx="60325" cy="6155"/>
                </a:xfrm>
                <a:custGeom>
                  <a:rect b="b" l="l" r="r" t="t"/>
                  <a:pathLst>
                    <a:path extrusionOk="0" h="8" w="63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</p:grpSp>
          <p:grpSp>
            <p:nvGrpSpPr>
              <p:cNvPr id="993" name="Google Shape;993;p10"/>
              <p:cNvGrpSpPr/>
              <p:nvPr/>
            </p:nvGrpSpPr>
            <p:grpSpPr>
              <a:xfrm flipH="1" rot="-5400000">
                <a:off x="6492229" y="2755658"/>
                <a:ext cx="4114800" cy="36576"/>
                <a:chOff x="1522413" y="1514475"/>
                <a:chExt cx="10569575" cy="64008"/>
              </a:xfrm>
            </p:grpSpPr>
            <p:sp>
              <p:nvSpPr>
                <p:cNvPr id="994" name="Google Shape;994;p10"/>
                <p:cNvSpPr/>
                <p:nvPr/>
              </p:nvSpPr>
              <p:spPr>
                <a:xfrm>
                  <a:off x="12028488" y="1525554"/>
                  <a:ext cx="63500" cy="4924"/>
                </a:xfrm>
                <a:custGeom>
                  <a:rect b="b" l="l" r="r" t="t"/>
                  <a:pathLst>
                    <a:path extrusionOk="0" h="6" w="67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95" name="Google Shape;995;p10"/>
                <p:cNvSpPr/>
                <p:nvPr/>
              </p:nvSpPr>
              <p:spPr>
                <a:xfrm>
                  <a:off x="12022138" y="1532939"/>
                  <a:ext cx="19050" cy="1231"/>
                </a:xfrm>
                <a:custGeom>
                  <a:rect b="b" l="l" r="r" t="t"/>
                  <a:pathLst>
                    <a:path extrusionOk="0" h="2" w="20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96" name="Google Shape;996;p10"/>
                <p:cNvSpPr/>
                <p:nvPr/>
              </p:nvSpPr>
              <p:spPr>
                <a:xfrm>
                  <a:off x="12041188" y="1531708"/>
                  <a:ext cx="39687" cy="6155"/>
                </a:xfrm>
                <a:custGeom>
                  <a:rect b="b" l="l" r="r" t="t"/>
                  <a:pathLst>
                    <a:path extrusionOk="0" h="6" w="41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97" name="Google Shape;997;p10"/>
                <p:cNvSpPr/>
                <p:nvPr/>
              </p:nvSpPr>
              <p:spPr>
                <a:xfrm>
                  <a:off x="11831638" y="1526784"/>
                  <a:ext cx="42862" cy="4924"/>
                </a:xfrm>
                <a:custGeom>
                  <a:rect b="b" l="l" r="r" t="t"/>
                  <a:pathLst>
                    <a:path extrusionOk="0" h="6" w="45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98" name="Google Shape;998;p10"/>
                <p:cNvSpPr/>
                <p:nvPr/>
              </p:nvSpPr>
              <p:spPr>
                <a:xfrm>
                  <a:off x="11809413" y="1531708"/>
                  <a:ext cx="41275" cy="2462"/>
                </a:xfrm>
                <a:custGeom>
                  <a:rect b="b" l="l" r="r" t="t"/>
                  <a:pathLst>
                    <a:path extrusionOk="0" h="3" w="44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99" name="Google Shape;999;p10"/>
                <p:cNvSpPr/>
                <p:nvPr/>
              </p:nvSpPr>
              <p:spPr>
                <a:xfrm>
                  <a:off x="12003088" y="1537863"/>
                  <a:ext cx="77787" cy="3693"/>
                </a:xfrm>
                <a:custGeom>
                  <a:rect b="b" l="l" r="r" t="t"/>
                  <a:pathLst>
                    <a:path extrusionOk="0" h="5" w="82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00" name="Google Shape;1000;p10"/>
                <p:cNvSpPr/>
                <p:nvPr/>
              </p:nvSpPr>
              <p:spPr>
                <a:xfrm>
                  <a:off x="11664950" y="1523092"/>
                  <a:ext cx="39687" cy="4924"/>
                </a:xfrm>
                <a:custGeom>
                  <a:rect b="b" l="l" r="r" t="t"/>
                  <a:pathLst>
                    <a:path extrusionOk="0" h="5" w="42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01" name="Google Shape;1001;p10"/>
                <p:cNvSpPr/>
                <p:nvPr/>
              </p:nvSpPr>
              <p:spPr>
                <a:xfrm>
                  <a:off x="11506200" y="1521861"/>
                  <a:ext cx="92075" cy="4924"/>
                </a:xfrm>
                <a:custGeom>
                  <a:rect b="b" l="l" r="r" t="t"/>
                  <a:pathLst>
                    <a:path extrusionOk="0" h="6" w="98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02" name="Google Shape;1002;p10"/>
                <p:cNvSpPr/>
                <p:nvPr/>
              </p:nvSpPr>
              <p:spPr>
                <a:xfrm>
                  <a:off x="11471275" y="1525554"/>
                  <a:ext cx="34925" cy="3693"/>
                </a:xfrm>
                <a:custGeom>
                  <a:rect b="b" l="l" r="r" t="t"/>
                  <a:pathLst>
                    <a:path extrusionOk="0" h="3" w="36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03" name="Google Shape;1003;p10"/>
                <p:cNvSpPr/>
                <p:nvPr/>
              </p:nvSpPr>
              <p:spPr>
                <a:xfrm>
                  <a:off x="11710988" y="1529246"/>
                  <a:ext cx="30162" cy="4924"/>
                </a:xfrm>
                <a:custGeom>
                  <a:rect b="b" l="l" r="r" t="t"/>
                  <a:pathLst>
                    <a:path extrusionOk="0" h="5" w="32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04" name="Google Shape;1004;p10"/>
                <p:cNvSpPr/>
                <p:nvPr/>
              </p:nvSpPr>
              <p:spPr>
                <a:xfrm>
                  <a:off x="11691938" y="1532939"/>
                  <a:ext cx="34925" cy="1231"/>
                </a:xfrm>
                <a:custGeom>
                  <a:rect b="b" l="l" r="r" t="t"/>
                  <a:pathLst>
                    <a:path extrusionOk="0" h="1" w="36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05" name="Google Shape;1005;p10"/>
                <p:cNvSpPr/>
                <p:nvPr/>
              </p:nvSpPr>
              <p:spPr>
                <a:xfrm>
                  <a:off x="11741150" y="1534170"/>
                  <a:ext cx="4762" cy="0"/>
                </a:xfrm>
                <a:custGeom>
                  <a:rect b="b" l="l" r="r" t="t"/>
                  <a:pathLst>
                    <a:path extrusionOk="0" h="120000"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06" name="Google Shape;1006;p10"/>
                <p:cNvSpPr/>
                <p:nvPr/>
              </p:nvSpPr>
              <p:spPr>
                <a:xfrm>
                  <a:off x="11841163" y="1537863"/>
                  <a:ext cx="71437" cy="8617"/>
                </a:xfrm>
                <a:custGeom>
                  <a:rect b="b" l="l" r="r" t="t"/>
                  <a:pathLst>
                    <a:path extrusionOk="0" h="9" w="75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07" name="Google Shape;1007;p10"/>
                <p:cNvSpPr/>
                <p:nvPr/>
              </p:nvSpPr>
              <p:spPr>
                <a:xfrm>
                  <a:off x="11764963" y="1535401"/>
                  <a:ext cx="44450" cy="3693"/>
                </a:xfrm>
                <a:custGeom>
                  <a:rect b="b" l="l" r="r" t="t"/>
                  <a:pathLst>
                    <a:path extrusionOk="0" h="4" w="47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08" name="Google Shape;1008;p10"/>
                <p:cNvSpPr/>
                <p:nvPr/>
              </p:nvSpPr>
              <p:spPr>
                <a:xfrm>
                  <a:off x="11744325" y="1537863"/>
                  <a:ext cx="20637" cy="2462"/>
                </a:xfrm>
                <a:custGeom>
                  <a:rect b="b" l="l" r="r" t="t"/>
                  <a:pathLst>
                    <a:path extrusionOk="0" h="2" w="2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09" name="Google Shape;1009;p10"/>
                <p:cNvSpPr/>
                <p:nvPr/>
              </p:nvSpPr>
              <p:spPr>
                <a:xfrm>
                  <a:off x="11482388" y="1531708"/>
                  <a:ext cx="85725" cy="3693"/>
                </a:xfrm>
                <a:custGeom>
                  <a:rect b="b" l="l" r="r" t="t"/>
                  <a:pathLst>
                    <a:path extrusionOk="0" h="4" w="90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10" name="Google Shape;1010;p10"/>
                <p:cNvSpPr/>
                <p:nvPr/>
              </p:nvSpPr>
              <p:spPr>
                <a:xfrm>
                  <a:off x="11626850" y="1532939"/>
                  <a:ext cx="4762" cy="1231"/>
                </a:xfrm>
                <a:custGeom>
                  <a:rect b="b" l="l" r="r" t="t"/>
                  <a:pathLst>
                    <a:path extrusionOk="0" h="1"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11" name="Google Shape;1011;p10"/>
                <p:cNvSpPr/>
                <p:nvPr/>
              </p:nvSpPr>
              <p:spPr>
                <a:xfrm>
                  <a:off x="11261725" y="1534170"/>
                  <a:ext cx="4762" cy="0"/>
                </a:xfrm>
                <a:custGeom>
                  <a:rect b="b" l="l" r="r" t="t"/>
                  <a:pathLst>
                    <a:path extrusionOk="0" h="1" w="5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0"/>
                      </a:lnTo>
                      <a:cubicBezTo>
                        <a:pt x="4" y="0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12" name="Google Shape;1012;p10"/>
                <p:cNvSpPr/>
                <p:nvPr/>
              </p:nvSpPr>
              <p:spPr>
                <a:xfrm>
                  <a:off x="11553825" y="1534170"/>
                  <a:ext cx="44450" cy="2462"/>
                </a:xfrm>
                <a:custGeom>
                  <a:rect b="b" l="l" r="r" t="t"/>
                  <a:pathLst>
                    <a:path extrusionOk="0" h="2" w="47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13" name="Google Shape;1013;p10"/>
                <p:cNvSpPr/>
                <p:nvPr/>
              </p:nvSpPr>
              <p:spPr>
                <a:xfrm>
                  <a:off x="11409363" y="1529246"/>
                  <a:ext cx="31750" cy="2462"/>
                </a:xfrm>
                <a:custGeom>
                  <a:rect b="b" l="l" r="r" t="t"/>
                  <a:pathLst>
                    <a:path extrusionOk="0" h="3" w="3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14" name="Google Shape;1014;p10"/>
                <p:cNvSpPr/>
                <p:nvPr/>
              </p:nvSpPr>
              <p:spPr>
                <a:xfrm>
                  <a:off x="11618913" y="1531708"/>
                  <a:ext cx="6350" cy="0"/>
                </a:xfrm>
                <a:custGeom>
                  <a:rect b="b" l="l" r="r" t="t"/>
                  <a:pathLst>
                    <a:path extrusionOk="0" h="1" w="6">
                      <a:moveTo>
                        <a:pt x="3" y="0"/>
                      </a:moveTo>
                      <a:lnTo>
                        <a:pt x="3" y="0"/>
                      </a:lnTo>
                      <a:lnTo>
                        <a:pt x="6" y="0"/>
                      </a:lnTo>
                      <a:cubicBezTo>
                        <a:pt x="0" y="0"/>
                        <a:pt x="0" y="0"/>
                        <a:pt x="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15" name="Google Shape;1015;p10"/>
                <p:cNvSpPr/>
                <p:nvPr/>
              </p:nvSpPr>
              <p:spPr>
                <a:xfrm>
                  <a:off x="11598275" y="1531708"/>
                  <a:ext cx="28575" cy="2462"/>
                </a:xfrm>
                <a:custGeom>
                  <a:rect b="b" l="l" r="r" t="t"/>
                  <a:pathLst>
                    <a:path extrusionOk="0" h="3" w="31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16" name="Google Shape;1016;p10"/>
                <p:cNvSpPr/>
                <p:nvPr/>
              </p:nvSpPr>
              <p:spPr>
                <a:xfrm>
                  <a:off x="11137900" y="1534170"/>
                  <a:ext cx="188912" cy="23388"/>
                </a:xfrm>
                <a:custGeom>
                  <a:rect b="b" l="l" r="r" t="t"/>
                  <a:pathLst>
                    <a:path extrusionOk="0" h="27" w="198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17" name="Google Shape;1017;p10"/>
                <p:cNvSpPr/>
                <p:nvPr/>
              </p:nvSpPr>
              <p:spPr>
                <a:xfrm>
                  <a:off x="11266488" y="1529246"/>
                  <a:ext cx="95250" cy="4924"/>
                </a:xfrm>
                <a:custGeom>
                  <a:rect b="b" l="l" r="r" t="t"/>
                  <a:pathLst>
                    <a:path extrusionOk="0" h="6" w="100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18" name="Google Shape;1018;p10"/>
                <p:cNvSpPr/>
                <p:nvPr/>
              </p:nvSpPr>
              <p:spPr>
                <a:xfrm>
                  <a:off x="11361738" y="1531708"/>
                  <a:ext cx="134937" cy="12309"/>
                </a:xfrm>
                <a:custGeom>
                  <a:rect b="b" l="l" r="r" t="t"/>
                  <a:pathLst>
                    <a:path extrusionOk="0" h="14" w="142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19" name="Google Shape;1019;p10"/>
                <p:cNvSpPr/>
                <p:nvPr/>
              </p:nvSpPr>
              <p:spPr>
                <a:xfrm>
                  <a:off x="11834813" y="1552634"/>
                  <a:ext cx="9525" cy="1231"/>
                </a:xfrm>
                <a:custGeom>
                  <a:rect b="b" l="l" r="r" t="t"/>
                  <a:pathLst>
                    <a:path extrusionOk="0" h="1" w="1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20" name="Google Shape;1020;p10"/>
                <p:cNvSpPr/>
                <p:nvPr/>
              </p:nvSpPr>
              <p:spPr>
                <a:xfrm>
                  <a:off x="11764963" y="1542787"/>
                  <a:ext cx="117475" cy="9847"/>
                </a:xfrm>
                <a:custGeom>
                  <a:rect b="b" l="l" r="r" t="t"/>
                  <a:pathLst>
                    <a:path extrusionOk="0" h="12" w="12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21" name="Google Shape;1021;p10"/>
                <p:cNvSpPr/>
                <p:nvPr/>
              </p:nvSpPr>
              <p:spPr>
                <a:xfrm>
                  <a:off x="11555413" y="1544017"/>
                  <a:ext cx="69850" cy="4924"/>
                </a:xfrm>
                <a:custGeom>
                  <a:rect b="b" l="l" r="r" t="t"/>
                  <a:pathLst>
                    <a:path extrusionOk="0" h="6" w="74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22" name="Google Shape;1022;p10"/>
                <p:cNvSpPr/>
                <p:nvPr/>
              </p:nvSpPr>
              <p:spPr>
                <a:xfrm>
                  <a:off x="11223625" y="1528016"/>
                  <a:ext cx="38100" cy="6155"/>
                </a:xfrm>
                <a:custGeom>
                  <a:rect b="b" l="l" r="r" t="t"/>
                  <a:pathLst>
                    <a:path extrusionOk="0" h="7" w="40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23" name="Google Shape;1023;p10"/>
                <p:cNvSpPr/>
                <p:nvPr/>
              </p:nvSpPr>
              <p:spPr>
                <a:xfrm>
                  <a:off x="11145838" y="1529246"/>
                  <a:ext cx="22225" cy="2462"/>
                </a:xfrm>
                <a:custGeom>
                  <a:rect b="b" l="l" r="r" t="t"/>
                  <a:pathLst>
                    <a:path extrusionOk="0" h="4" w="2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24" name="Google Shape;1024;p10"/>
                <p:cNvSpPr/>
                <p:nvPr/>
              </p:nvSpPr>
              <p:spPr>
                <a:xfrm>
                  <a:off x="6197600" y="1566174"/>
                  <a:ext cx="20637" cy="1231"/>
                </a:xfrm>
                <a:custGeom>
                  <a:rect b="b" l="l" r="r" t="t"/>
                  <a:pathLst>
                    <a:path extrusionOk="0" h="1" w="2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25" name="Google Shape;1025;p10"/>
                <p:cNvSpPr/>
                <p:nvPr/>
              </p:nvSpPr>
              <p:spPr>
                <a:xfrm>
                  <a:off x="6356350" y="1564943"/>
                  <a:ext cx="9525" cy="1231"/>
                </a:xfrm>
                <a:custGeom>
                  <a:rect b="b" l="l" r="r" t="t"/>
                  <a:pathLst>
                    <a:path extrusionOk="0" h="2" w="10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26" name="Google Shape;1026;p10"/>
                <p:cNvSpPr/>
                <p:nvPr/>
              </p:nvSpPr>
              <p:spPr>
                <a:xfrm>
                  <a:off x="8950325" y="1521861"/>
                  <a:ext cx="61912" cy="7386"/>
                </a:xfrm>
                <a:custGeom>
                  <a:rect b="b" l="l" r="r" t="t"/>
                  <a:pathLst>
                    <a:path extrusionOk="0" h="9" w="65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27" name="Google Shape;1027;p10"/>
                <p:cNvSpPr/>
                <p:nvPr/>
              </p:nvSpPr>
              <p:spPr>
                <a:xfrm>
                  <a:off x="7537450" y="1546479"/>
                  <a:ext cx="28575" cy="3693"/>
                </a:xfrm>
                <a:custGeom>
                  <a:rect b="b" l="l" r="r" t="t"/>
                  <a:pathLst>
                    <a:path extrusionOk="0" h="4" w="29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28" name="Google Shape;1028;p10"/>
                <p:cNvSpPr/>
                <p:nvPr/>
              </p:nvSpPr>
              <p:spPr>
                <a:xfrm>
                  <a:off x="7478713" y="1562481"/>
                  <a:ext cx="38100" cy="2462"/>
                </a:xfrm>
                <a:custGeom>
                  <a:rect b="b" l="l" r="r" t="t"/>
                  <a:pathLst>
                    <a:path extrusionOk="0" h="3" w="40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29" name="Google Shape;1029;p10"/>
                <p:cNvSpPr/>
                <p:nvPr/>
              </p:nvSpPr>
              <p:spPr>
                <a:xfrm>
                  <a:off x="5410200" y="1568636"/>
                  <a:ext cx="36512" cy="3693"/>
                </a:xfrm>
                <a:custGeom>
                  <a:rect b="b" l="l" r="r" t="t"/>
                  <a:pathLst>
                    <a:path extrusionOk="0" h="5" w="38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30" name="Google Shape;1030;p10"/>
                <p:cNvSpPr/>
                <p:nvPr/>
              </p:nvSpPr>
              <p:spPr>
                <a:xfrm>
                  <a:off x="10206038" y="1530477"/>
                  <a:ext cx="61912" cy="4924"/>
                </a:xfrm>
                <a:custGeom>
                  <a:rect b="b" l="l" r="r" t="t"/>
                  <a:pathLst>
                    <a:path extrusionOk="0" h="6" w="65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31" name="Google Shape;1031;p10"/>
                <p:cNvSpPr/>
                <p:nvPr/>
              </p:nvSpPr>
              <p:spPr>
                <a:xfrm>
                  <a:off x="6257925" y="1525554"/>
                  <a:ext cx="19050" cy="2462"/>
                </a:xfrm>
                <a:custGeom>
                  <a:rect b="b" l="l" r="r" t="t"/>
                  <a:pathLst>
                    <a:path extrusionOk="0" h="2" w="21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32" name="Google Shape;1032;p10"/>
                <p:cNvSpPr/>
                <p:nvPr/>
              </p:nvSpPr>
              <p:spPr>
                <a:xfrm>
                  <a:off x="10134600" y="1528016"/>
                  <a:ext cx="71437" cy="3693"/>
                </a:xfrm>
                <a:custGeom>
                  <a:rect b="b" l="l" r="r" t="t"/>
                  <a:pathLst>
                    <a:path extrusionOk="0" h="4" w="75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33" name="Google Shape;1033;p10"/>
                <p:cNvSpPr/>
                <p:nvPr/>
              </p:nvSpPr>
              <p:spPr>
                <a:xfrm>
                  <a:off x="2582863" y="1560020"/>
                  <a:ext cx="7937" cy="1231"/>
                </a:xfrm>
                <a:custGeom>
                  <a:rect b="b" l="l" r="r" t="t"/>
                  <a:pathLst>
                    <a:path extrusionOk="0" h="1" w="8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34" name="Google Shape;1034;p10"/>
                <p:cNvSpPr/>
                <p:nvPr/>
              </p:nvSpPr>
              <p:spPr>
                <a:xfrm>
                  <a:off x="1762125" y="1521861"/>
                  <a:ext cx="34925" cy="1231"/>
                </a:xfrm>
                <a:custGeom>
                  <a:rect b="b" l="l" r="r" t="t"/>
                  <a:pathLst>
                    <a:path extrusionOk="0" h="1" w="36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35" name="Google Shape;1035;p10"/>
                <p:cNvSpPr/>
                <p:nvPr/>
              </p:nvSpPr>
              <p:spPr>
                <a:xfrm>
                  <a:off x="10812463" y="1529246"/>
                  <a:ext cx="19050" cy="1231"/>
                </a:xfrm>
                <a:custGeom>
                  <a:rect b="b" l="l" r="r" t="t"/>
                  <a:pathLst>
                    <a:path extrusionOk="0" h="1" w="20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36" name="Google Shape;1036;p10"/>
                <p:cNvSpPr/>
                <p:nvPr/>
              </p:nvSpPr>
              <p:spPr>
                <a:xfrm>
                  <a:off x="10896600" y="1545248"/>
                  <a:ext cx="7937" cy="2462"/>
                </a:xfrm>
                <a:custGeom>
                  <a:rect b="b" l="l" r="r" t="t"/>
                  <a:pathLst>
                    <a:path extrusionOk="0" h="3" w="8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37" name="Google Shape;1037;p10"/>
                <p:cNvSpPr/>
                <p:nvPr/>
              </p:nvSpPr>
              <p:spPr>
                <a:xfrm>
                  <a:off x="9947275" y="1553865"/>
                  <a:ext cx="4762" cy="1231"/>
                </a:xfrm>
                <a:custGeom>
                  <a:rect b="b" l="l" r="r" t="t"/>
                  <a:pathLst>
                    <a:path extrusionOk="0" h="1" w="5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38" name="Google Shape;1038;p10"/>
                <p:cNvSpPr/>
                <p:nvPr/>
              </p:nvSpPr>
              <p:spPr>
                <a:xfrm>
                  <a:off x="10817225" y="1531708"/>
                  <a:ext cx="23812" cy="0"/>
                </a:xfrm>
                <a:custGeom>
                  <a:rect b="b" l="l" r="r" t="t"/>
                  <a:pathLst>
                    <a:path extrusionOk="0" h="1" w="25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39" name="Google Shape;1039;p10"/>
                <p:cNvSpPr/>
                <p:nvPr/>
              </p:nvSpPr>
              <p:spPr>
                <a:xfrm>
                  <a:off x="10836275" y="1529246"/>
                  <a:ext cx="19050" cy="1231"/>
                </a:xfrm>
                <a:custGeom>
                  <a:rect b="b" l="l" r="r" t="t"/>
                  <a:pathLst>
                    <a:path extrusionOk="0" h="1" w="2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40" name="Google Shape;1040;p10"/>
                <p:cNvSpPr/>
                <p:nvPr/>
              </p:nvSpPr>
              <p:spPr>
                <a:xfrm>
                  <a:off x="10787063" y="1530477"/>
                  <a:ext cx="30162" cy="1231"/>
                </a:xfrm>
                <a:custGeom>
                  <a:rect b="b" l="l" r="r" t="t"/>
                  <a:pathLst>
                    <a:path extrusionOk="0" h="1" w="3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41" name="Google Shape;1041;p10"/>
                <p:cNvSpPr/>
                <p:nvPr/>
              </p:nvSpPr>
              <p:spPr>
                <a:xfrm>
                  <a:off x="4092575" y="1552634"/>
                  <a:ext cx="20637" cy="2462"/>
                </a:xfrm>
                <a:custGeom>
                  <a:rect b="b" l="l" r="r" t="t"/>
                  <a:pathLst>
                    <a:path extrusionOk="0" h="2" w="23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42" name="Google Shape;1042;p10"/>
                <p:cNvSpPr/>
                <p:nvPr/>
              </p:nvSpPr>
              <p:spPr>
                <a:xfrm>
                  <a:off x="8528050" y="1567405"/>
                  <a:ext cx="3175" cy="1231"/>
                </a:xfrm>
                <a:custGeom>
                  <a:rect b="b" l="l" r="r" t="t"/>
                  <a:pathLst>
                    <a:path extrusionOk="0" h="1" w="3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43" name="Google Shape;1043;p10"/>
                <p:cNvSpPr/>
                <p:nvPr/>
              </p:nvSpPr>
              <p:spPr>
                <a:xfrm>
                  <a:off x="8461375" y="1556326"/>
                  <a:ext cx="66675" cy="14771"/>
                </a:xfrm>
                <a:custGeom>
                  <a:rect b="b" l="l" r="r" t="t"/>
                  <a:pathLst>
                    <a:path extrusionOk="0" h="17" w="69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44" name="Google Shape;1044;p10"/>
                <p:cNvSpPr/>
                <p:nvPr/>
              </p:nvSpPr>
              <p:spPr>
                <a:xfrm>
                  <a:off x="1562100" y="1514475"/>
                  <a:ext cx="9563100" cy="64008"/>
                </a:xfrm>
                <a:custGeom>
                  <a:rect b="b" l="l" r="r" t="t"/>
                  <a:pathLst>
                    <a:path extrusionOk="0" h="75" w="10030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45" name="Google Shape;1045;p10"/>
                <p:cNvSpPr/>
                <p:nvPr/>
              </p:nvSpPr>
              <p:spPr>
                <a:xfrm>
                  <a:off x="7508875" y="1560020"/>
                  <a:ext cx="11112" cy="3693"/>
                </a:xfrm>
                <a:custGeom>
                  <a:rect b="b" l="l" r="r" t="t"/>
                  <a:pathLst>
                    <a:path extrusionOk="0" h="3" w="12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46" name="Google Shape;1046;p10"/>
                <p:cNvSpPr/>
                <p:nvPr/>
              </p:nvSpPr>
              <p:spPr>
                <a:xfrm>
                  <a:off x="5434013" y="1567405"/>
                  <a:ext cx="4762" cy="1231"/>
                </a:xfrm>
                <a:custGeom>
                  <a:rect b="b" l="l" r="r" t="t"/>
                  <a:pathLst>
                    <a:path extrusionOk="0" h="1" w="5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47" name="Google Shape;1047;p10"/>
                <p:cNvSpPr/>
                <p:nvPr/>
              </p:nvSpPr>
              <p:spPr>
                <a:xfrm>
                  <a:off x="9672638" y="1567405"/>
                  <a:ext cx="25400" cy="2462"/>
                </a:xfrm>
                <a:custGeom>
                  <a:rect b="b" l="l" r="r" t="t"/>
                  <a:pathLst>
                    <a:path extrusionOk="0" h="3" w="27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48" name="Google Shape;1048;p10"/>
                <p:cNvSpPr/>
                <p:nvPr/>
              </p:nvSpPr>
              <p:spPr>
                <a:xfrm>
                  <a:off x="10966450" y="1529246"/>
                  <a:ext cx="39687" cy="2462"/>
                </a:xfrm>
                <a:custGeom>
                  <a:rect b="b" l="l" r="r" t="t"/>
                  <a:pathLst>
                    <a:path extrusionOk="0" h="3" w="42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49" name="Google Shape;1049;p10"/>
                <p:cNvSpPr/>
                <p:nvPr/>
              </p:nvSpPr>
              <p:spPr>
                <a:xfrm>
                  <a:off x="11329988" y="1552634"/>
                  <a:ext cx="44450" cy="2462"/>
                </a:xfrm>
                <a:custGeom>
                  <a:rect b="b" l="l" r="r" t="t"/>
                  <a:pathLst>
                    <a:path extrusionOk="0" h="3" w="46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50" name="Google Shape;1050;p10"/>
                <p:cNvSpPr/>
                <p:nvPr/>
              </p:nvSpPr>
              <p:spPr>
                <a:xfrm>
                  <a:off x="11042650" y="1540325"/>
                  <a:ext cx="60325" cy="6155"/>
                </a:xfrm>
                <a:custGeom>
                  <a:rect b="b" l="l" r="r" t="t"/>
                  <a:pathLst>
                    <a:path extrusionOk="0" h="7" w="6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51" name="Google Shape;1051;p10"/>
                <p:cNvSpPr/>
                <p:nvPr/>
              </p:nvSpPr>
              <p:spPr>
                <a:xfrm>
                  <a:off x="11106150" y="1542787"/>
                  <a:ext cx="28575" cy="1231"/>
                </a:xfrm>
                <a:custGeom>
                  <a:rect b="b" l="l" r="r" t="t"/>
                  <a:pathLst>
                    <a:path extrusionOk="0" h="2" w="31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52" name="Google Shape;1052;p10"/>
                <p:cNvSpPr/>
                <p:nvPr/>
              </p:nvSpPr>
              <p:spPr>
                <a:xfrm>
                  <a:off x="10679113" y="1525554"/>
                  <a:ext cx="103187" cy="9847"/>
                </a:xfrm>
                <a:custGeom>
                  <a:rect b="b" l="l" r="r" t="t"/>
                  <a:pathLst>
                    <a:path extrusionOk="0" h="12" w="109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53" name="Google Shape;1053;p10"/>
                <p:cNvSpPr/>
                <p:nvPr/>
              </p:nvSpPr>
              <p:spPr>
                <a:xfrm>
                  <a:off x="11039475" y="1550172"/>
                  <a:ext cx="26987" cy="4924"/>
                </a:xfrm>
                <a:custGeom>
                  <a:rect b="b" l="l" r="r" t="t"/>
                  <a:pathLst>
                    <a:path extrusionOk="0" h="5" w="27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54" name="Google Shape;1054;p10"/>
                <p:cNvSpPr/>
                <p:nvPr/>
              </p:nvSpPr>
              <p:spPr>
                <a:xfrm>
                  <a:off x="10841038" y="1548941"/>
                  <a:ext cx="58737" cy="2462"/>
                </a:xfrm>
                <a:custGeom>
                  <a:rect b="b" l="l" r="r" t="t"/>
                  <a:pathLst>
                    <a:path extrusionOk="0" h="3" w="61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55" name="Google Shape;1055;p10"/>
                <p:cNvSpPr/>
                <p:nvPr/>
              </p:nvSpPr>
              <p:spPr>
                <a:xfrm>
                  <a:off x="10899775" y="1550172"/>
                  <a:ext cx="36512" cy="1231"/>
                </a:xfrm>
                <a:custGeom>
                  <a:rect b="b" l="l" r="r" t="t"/>
                  <a:pathLst>
                    <a:path extrusionOk="0" h="1" w="38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56" name="Google Shape;1056;p10"/>
                <p:cNvSpPr/>
                <p:nvPr/>
              </p:nvSpPr>
              <p:spPr>
                <a:xfrm>
                  <a:off x="10958513" y="1555096"/>
                  <a:ext cx="46037" cy="0"/>
                </a:xfrm>
                <a:custGeom>
                  <a:rect b="b" l="l" r="r" t="t"/>
                  <a:pathLst>
                    <a:path extrusionOk="0" h="1" w="47">
                      <a:moveTo>
                        <a:pt x="47" y="0"/>
                      </a:moveTo>
                      <a:lnTo>
                        <a:pt x="47" y="0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57" name="Google Shape;1057;p10"/>
                <p:cNvSpPr/>
                <p:nvPr/>
              </p:nvSpPr>
              <p:spPr>
                <a:xfrm>
                  <a:off x="10304463" y="1548941"/>
                  <a:ext cx="61912" cy="3693"/>
                </a:xfrm>
                <a:custGeom>
                  <a:rect b="b" l="l" r="r" t="t"/>
                  <a:pathLst>
                    <a:path extrusionOk="0" h="4" w="65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58" name="Google Shape;1058;p10"/>
                <p:cNvSpPr/>
                <p:nvPr/>
              </p:nvSpPr>
              <p:spPr>
                <a:xfrm>
                  <a:off x="10483850" y="1557558"/>
                  <a:ext cx="23812" cy="6155"/>
                </a:xfrm>
                <a:custGeom>
                  <a:rect b="b" l="l" r="r" t="t"/>
                  <a:pathLst>
                    <a:path extrusionOk="0" h="7" w="25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59" name="Google Shape;1059;p10"/>
                <p:cNvSpPr/>
                <p:nvPr/>
              </p:nvSpPr>
              <p:spPr>
                <a:xfrm>
                  <a:off x="10291763" y="1563712"/>
                  <a:ext cx="117475" cy="2462"/>
                </a:xfrm>
                <a:custGeom>
                  <a:rect b="b" l="l" r="r" t="t"/>
                  <a:pathLst>
                    <a:path extrusionOk="0" h="4" w="123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60" name="Google Shape;1060;p10"/>
                <p:cNvSpPr/>
                <p:nvPr/>
              </p:nvSpPr>
              <p:spPr>
                <a:xfrm>
                  <a:off x="9621838" y="1546479"/>
                  <a:ext cx="11112" cy="8617"/>
                </a:xfrm>
                <a:custGeom>
                  <a:rect b="b" l="l" r="r" t="t"/>
                  <a:pathLst>
                    <a:path extrusionOk="0" h="10" w="13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61" name="Google Shape;1061;p10"/>
                <p:cNvSpPr/>
                <p:nvPr/>
              </p:nvSpPr>
              <p:spPr>
                <a:xfrm>
                  <a:off x="8951913" y="1568636"/>
                  <a:ext cx="96837" cy="8617"/>
                </a:xfrm>
                <a:custGeom>
                  <a:rect b="b" l="l" r="r" t="t"/>
                  <a:pathLst>
                    <a:path extrusionOk="0" h="10" w="101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62" name="Google Shape;1062;p10"/>
                <p:cNvSpPr/>
                <p:nvPr/>
              </p:nvSpPr>
              <p:spPr>
                <a:xfrm>
                  <a:off x="9005888" y="1566174"/>
                  <a:ext cx="17462" cy="2462"/>
                </a:xfrm>
                <a:custGeom>
                  <a:rect b="b" l="l" r="r" t="t"/>
                  <a:pathLst>
                    <a:path extrusionOk="0" h="2" w="19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63" name="Google Shape;1063;p10"/>
                <p:cNvSpPr/>
                <p:nvPr/>
              </p:nvSpPr>
              <p:spPr>
                <a:xfrm>
                  <a:off x="1587500" y="1516937"/>
                  <a:ext cx="38100" cy="3693"/>
                </a:xfrm>
                <a:custGeom>
                  <a:rect b="b" l="l" r="r" t="t"/>
                  <a:pathLst>
                    <a:path extrusionOk="0" h="4" w="39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64" name="Google Shape;1064;p10"/>
                <p:cNvSpPr/>
                <p:nvPr/>
              </p:nvSpPr>
              <p:spPr>
                <a:xfrm>
                  <a:off x="1522413" y="1519399"/>
                  <a:ext cx="30162" cy="4924"/>
                </a:xfrm>
                <a:custGeom>
                  <a:rect b="b" l="l" r="r" t="t"/>
                  <a:pathLst>
                    <a:path extrusionOk="0" h="6" w="32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65" name="Google Shape;1065;p10"/>
                <p:cNvSpPr/>
                <p:nvPr/>
              </p:nvSpPr>
              <p:spPr>
                <a:xfrm>
                  <a:off x="6650038" y="1573559"/>
                  <a:ext cx="33337" cy="3693"/>
                </a:xfrm>
                <a:custGeom>
                  <a:rect b="b" l="l" r="r" t="t"/>
                  <a:pathLst>
                    <a:path extrusionOk="0" h="4" w="3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66" name="Google Shape;1066;p10"/>
                <p:cNvSpPr/>
                <p:nvPr/>
              </p:nvSpPr>
              <p:spPr>
                <a:xfrm>
                  <a:off x="6162675" y="1566174"/>
                  <a:ext cx="15875" cy="4924"/>
                </a:xfrm>
                <a:custGeom>
                  <a:rect b="b" l="l" r="r" t="t"/>
                  <a:pathLst>
                    <a:path extrusionOk="0" h="6" w="17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67" name="Google Shape;1067;p10"/>
                <p:cNvSpPr/>
                <p:nvPr/>
              </p:nvSpPr>
              <p:spPr>
                <a:xfrm>
                  <a:off x="5738813" y="1571097"/>
                  <a:ext cx="60325" cy="6155"/>
                </a:xfrm>
                <a:custGeom>
                  <a:rect b="b" l="l" r="r" t="t"/>
                  <a:pathLst>
                    <a:path extrusionOk="0" h="8" w="63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</p:grpSp>
        </p:grpSp>
        <p:grpSp>
          <p:nvGrpSpPr>
            <p:cNvPr id="1068" name="Google Shape;1068;p10"/>
            <p:cNvGrpSpPr/>
            <p:nvPr/>
          </p:nvGrpSpPr>
          <p:grpSpPr>
            <a:xfrm rot="10800000">
              <a:off x="4417839" y="2091906"/>
              <a:ext cx="5294376" cy="4114800"/>
              <a:chOff x="3310555" y="716546"/>
              <a:chExt cx="5294376" cy="4114800"/>
            </a:xfrm>
          </p:grpSpPr>
          <p:grpSp>
            <p:nvGrpSpPr>
              <p:cNvPr id="1069" name="Google Shape;1069;p10"/>
              <p:cNvGrpSpPr/>
              <p:nvPr/>
            </p:nvGrpSpPr>
            <p:grpSpPr>
              <a:xfrm flipH="1">
                <a:off x="3310555" y="737968"/>
                <a:ext cx="5294376" cy="54864"/>
                <a:chOff x="1522413" y="1514475"/>
                <a:chExt cx="10569575" cy="64008"/>
              </a:xfrm>
            </p:grpSpPr>
            <p:sp>
              <p:nvSpPr>
                <p:cNvPr id="1070" name="Google Shape;1070;p10"/>
                <p:cNvSpPr/>
                <p:nvPr/>
              </p:nvSpPr>
              <p:spPr>
                <a:xfrm>
                  <a:off x="12028488" y="1525554"/>
                  <a:ext cx="63500" cy="4924"/>
                </a:xfrm>
                <a:custGeom>
                  <a:rect b="b" l="l" r="r" t="t"/>
                  <a:pathLst>
                    <a:path extrusionOk="0" h="6" w="67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71" name="Google Shape;1071;p10"/>
                <p:cNvSpPr/>
                <p:nvPr/>
              </p:nvSpPr>
              <p:spPr>
                <a:xfrm>
                  <a:off x="12022138" y="1532939"/>
                  <a:ext cx="19050" cy="1231"/>
                </a:xfrm>
                <a:custGeom>
                  <a:rect b="b" l="l" r="r" t="t"/>
                  <a:pathLst>
                    <a:path extrusionOk="0" h="2" w="20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72" name="Google Shape;1072;p10"/>
                <p:cNvSpPr/>
                <p:nvPr/>
              </p:nvSpPr>
              <p:spPr>
                <a:xfrm>
                  <a:off x="12041188" y="1531708"/>
                  <a:ext cx="39687" cy="6155"/>
                </a:xfrm>
                <a:custGeom>
                  <a:rect b="b" l="l" r="r" t="t"/>
                  <a:pathLst>
                    <a:path extrusionOk="0" h="6" w="41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73" name="Google Shape;1073;p10"/>
                <p:cNvSpPr/>
                <p:nvPr/>
              </p:nvSpPr>
              <p:spPr>
                <a:xfrm>
                  <a:off x="11831638" y="1526784"/>
                  <a:ext cx="42862" cy="4924"/>
                </a:xfrm>
                <a:custGeom>
                  <a:rect b="b" l="l" r="r" t="t"/>
                  <a:pathLst>
                    <a:path extrusionOk="0" h="6" w="45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74" name="Google Shape;1074;p10"/>
                <p:cNvSpPr/>
                <p:nvPr/>
              </p:nvSpPr>
              <p:spPr>
                <a:xfrm>
                  <a:off x="11809413" y="1531708"/>
                  <a:ext cx="41275" cy="2462"/>
                </a:xfrm>
                <a:custGeom>
                  <a:rect b="b" l="l" r="r" t="t"/>
                  <a:pathLst>
                    <a:path extrusionOk="0" h="3" w="44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75" name="Google Shape;1075;p10"/>
                <p:cNvSpPr/>
                <p:nvPr/>
              </p:nvSpPr>
              <p:spPr>
                <a:xfrm>
                  <a:off x="12003088" y="1537863"/>
                  <a:ext cx="77787" cy="3693"/>
                </a:xfrm>
                <a:custGeom>
                  <a:rect b="b" l="l" r="r" t="t"/>
                  <a:pathLst>
                    <a:path extrusionOk="0" h="5" w="82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76" name="Google Shape;1076;p10"/>
                <p:cNvSpPr/>
                <p:nvPr/>
              </p:nvSpPr>
              <p:spPr>
                <a:xfrm>
                  <a:off x="11664950" y="1523092"/>
                  <a:ext cx="39687" cy="4924"/>
                </a:xfrm>
                <a:custGeom>
                  <a:rect b="b" l="l" r="r" t="t"/>
                  <a:pathLst>
                    <a:path extrusionOk="0" h="5" w="42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77" name="Google Shape;1077;p10"/>
                <p:cNvSpPr/>
                <p:nvPr/>
              </p:nvSpPr>
              <p:spPr>
                <a:xfrm>
                  <a:off x="11506200" y="1521861"/>
                  <a:ext cx="92075" cy="4924"/>
                </a:xfrm>
                <a:custGeom>
                  <a:rect b="b" l="l" r="r" t="t"/>
                  <a:pathLst>
                    <a:path extrusionOk="0" h="6" w="98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78" name="Google Shape;1078;p10"/>
                <p:cNvSpPr/>
                <p:nvPr/>
              </p:nvSpPr>
              <p:spPr>
                <a:xfrm>
                  <a:off x="11471275" y="1525554"/>
                  <a:ext cx="34925" cy="3693"/>
                </a:xfrm>
                <a:custGeom>
                  <a:rect b="b" l="l" r="r" t="t"/>
                  <a:pathLst>
                    <a:path extrusionOk="0" h="3" w="36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79" name="Google Shape;1079;p10"/>
                <p:cNvSpPr/>
                <p:nvPr/>
              </p:nvSpPr>
              <p:spPr>
                <a:xfrm>
                  <a:off x="11710988" y="1529246"/>
                  <a:ext cx="30162" cy="4924"/>
                </a:xfrm>
                <a:custGeom>
                  <a:rect b="b" l="l" r="r" t="t"/>
                  <a:pathLst>
                    <a:path extrusionOk="0" h="5" w="32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80" name="Google Shape;1080;p10"/>
                <p:cNvSpPr/>
                <p:nvPr/>
              </p:nvSpPr>
              <p:spPr>
                <a:xfrm>
                  <a:off x="11691938" y="1532939"/>
                  <a:ext cx="34925" cy="1231"/>
                </a:xfrm>
                <a:custGeom>
                  <a:rect b="b" l="l" r="r" t="t"/>
                  <a:pathLst>
                    <a:path extrusionOk="0" h="1" w="36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81" name="Google Shape;1081;p10"/>
                <p:cNvSpPr/>
                <p:nvPr/>
              </p:nvSpPr>
              <p:spPr>
                <a:xfrm>
                  <a:off x="11741150" y="1534170"/>
                  <a:ext cx="4762" cy="0"/>
                </a:xfrm>
                <a:custGeom>
                  <a:rect b="b" l="l" r="r" t="t"/>
                  <a:pathLst>
                    <a:path extrusionOk="0" h="120000"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82" name="Google Shape;1082;p10"/>
                <p:cNvSpPr/>
                <p:nvPr/>
              </p:nvSpPr>
              <p:spPr>
                <a:xfrm>
                  <a:off x="11841163" y="1537863"/>
                  <a:ext cx="71437" cy="8617"/>
                </a:xfrm>
                <a:custGeom>
                  <a:rect b="b" l="l" r="r" t="t"/>
                  <a:pathLst>
                    <a:path extrusionOk="0" h="9" w="75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83" name="Google Shape;1083;p10"/>
                <p:cNvSpPr/>
                <p:nvPr/>
              </p:nvSpPr>
              <p:spPr>
                <a:xfrm>
                  <a:off x="11764963" y="1535401"/>
                  <a:ext cx="44450" cy="3693"/>
                </a:xfrm>
                <a:custGeom>
                  <a:rect b="b" l="l" r="r" t="t"/>
                  <a:pathLst>
                    <a:path extrusionOk="0" h="4" w="47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84" name="Google Shape;1084;p10"/>
                <p:cNvSpPr/>
                <p:nvPr/>
              </p:nvSpPr>
              <p:spPr>
                <a:xfrm>
                  <a:off x="11744325" y="1537863"/>
                  <a:ext cx="20637" cy="2462"/>
                </a:xfrm>
                <a:custGeom>
                  <a:rect b="b" l="l" r="r" t="t"/>
                  <a:pathLst>
                    <a:path extrusionOk="0" h="2" w="2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85" name="Google Shape;1085;p10"/>
                <p:cNvSpPr/>
                <p:nvPr/>
              </p:nvSpPr>
              <p:spPr>
                <a:xfrm>
                  <a:off x="11482388" y="1531708"/>
                  <a:ext cx="85725" cy="3693"/>
                </a:xfrm>
                <a:custGeom>
                  <a:rect b="b" l="l" r="r" t="t"/>
                  <a:pathLst>
                    <a:path extrusionOk="0" h="4" w="90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86" name="Google Shape;1086;p10"/>
                <p:cNvSpPr/>
                <p:nvPr/>
              </p:nvSpPr>
              <p:spPr>
                <a:xfrm>
                  <a:off x="11626850" y="1532939"/>
                  <a:ext cx="4762" cy="1231"/>
                </a:xfrm>
                <a:custGeom>
                  <a:rect b="b" l="l" r="r" t="t"/>
                  <a:pathLst>
                    <a:path extrusionOk="0" h="1"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87" name="Google Shape;1087;p10"/>
                <p:cNvSpPr/>
                <p:nvPr/>
              </p:nvSpPr>
              <p:spPr>
                <a:xfrm>
                  <a:off x="11261725" y="1534170"/>
                  <a:ext cx="4762" cy="0"/>
                </a:xfrm>
                <a:custGeom>
                  <a:rect b="b" l="l" r="r" t="t"/>
                  <a:pathLst>
                    <a:path extrusionOk="0" h="1" w="5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0"/>
                      </a:lnTo>
                      <a:cubicBezTo>
                        <a:pt x="4" y="0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88" name="Google Shape;1088;p10"/>
                <p:cNvSpPr/>
                <p:nvPr/>
              </p:nvSpPr>
              <p:spPr>
                <a:xfrm>
                  <a:off x="11553825" y="1534170"/>
                  <a:ext cx="44450" cy="2462"/>
                </a:xfrm>
                <a:custGeom>
                  <a:rect b="b" l="l" r="r" t="t"/>
                  <a:pathLst>
                    <a:path extrusionOk="0" h="2" w="47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89" name="Google Shape;1089;p10"/>
                <p:cNvSpPr/>
                <p:nvPr/>
              </p:nvSpPr>
              <p:spPr>
                <a:xfrm>
                  <a:off x="11409363" y="1529246"/>
                  <a:ext cx="31750" cy="2462"/>
                </a:xfrm>
                <a:custGeom>
                  <a:rect b="b" l="l" r="r" t="t"/>
                  <a:pathLst>
                    <a:path extrusionOk="0" h="3" w="3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90" name="Google Shape;1090;p10"/>
                <p:cNvSpPr/>
                <p:nvPr/>
              </p:nvSpPr>
              <p:spPr>
                <a:xfrm>
                  <a:off x="11618913" y="1531708"/>
                  <a:ext cx="6350" cy="0"/>
                </a:xfrm>
                <a:custGeom>
                  <a:rect b="b" l="l" r="r" t="t"/>
                  <a:pathLst>
                    <a:path extrusionOk="0" h="1" w="6">
                      <a:moveTo>
                        <a:pt x="3" y="0"/>
                      </a:moveTo>
                      <a:lnTo>
                        <a:pt x="3" y="0"/>
                      </a:lnTo>
                      <a:lnTo>
                        <a:pt x="6" y="0"/>
                      </a:lnTo>
                      <a:cubicBezTo>
                        <a:pt x="0" y="0"/>
                        <a:pt x="0" y="0"/>
                        <a:pt x="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91" name="Google Shape;1091;p10"/>
                <p:cNvSpPr/>
                <p:nvPr/>
              </p:nvSpPr>
              <p:spPr>
                <a:xfrm>
                  <a:off x="11598275" y="1531708"/>
                  <a:ext cx="28575" cy="2462"/>
                </a:xfrm>
                <a:custGeom>
                  <a:rect b="b" l="l" r="r" t="t"/>
                  <a:pathLst>
                    <a:path extrusionOk="0" h="3" w="31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92" name="Google Shape;1092;p10"/>
                <p:cNvSpPr/>
                <p:nvPr/>
              </p:nvSpPr>
              <p:spPr>
                <a:xfrm>
                  <a:off x="11137900" y="1534170"/>
                  <a:ext cx="188912" cy="23388"/>
                </a:xfrm>
                <a:custGeom>
                  <a:rect b="b" l="l" r="r" t="t"/>
                  <a:pathLst>
                    <a:path extrusionOk="0" h="27" w="198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93" name="Google Shape;1093;p10"/>
                <p:cNvSpPr/>
                <p:nvPr/>
              </p:nvSpPr>
              <p:spPr>
                <a:xfrm>
                  <a:off x="11266488" y="1529246"/>
                  <a:ext cx="95250" cy="4924"/>
                </a:xfrm>
                <a:custGeom>
                  <a:rect b="b" l="l" r="r" t="t"/>
                  <a:pathLst>
                    <a:path extrusionOk="0" h="6" w="100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94" name="Google Shape;1094;p10"/>
                <p:cNvSpPr/>
                <p:nvPr/>
              </p:nvSpPr>
              <p:spPr>
                <a:xfrm>
                  <a:off x="11361738" y="1531708"/>
                  <a:ext cx="134937" cy="12309"/>
                </a:xfrm>
                <a:custGeom>
                  <a:rect b="b" l="l" r="r" t="t"/>
                  <a:pathLst>
                    <a:path extrusionOk="0" h="14" w="142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95" name="Google Shape;1095;p10"/>
                <p:cNvSpPr/>
                <p:nvPr/>
              </p:nvSpPr>
              <p:spPr>
                <a:xfrm>
                  <a:off x="11834813" y="1552634"/>
                  <a:ext cx="9525" cy="1231"/>
                </a:xfrm>
                <a:custGeom>
                  <a:rect b="b" l="l" r="r" t="t"/>
                  <a:pathLst>
                    <a:path extrusionOk="0" h="1" w="1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96" name="Google Shape;1096;p10"/>
                <p:cNvSpPr/>
                <p:nvPr/>
              </p:nvSpPr>
              <p:spPr>
                <a:xfrm>
                  <a:off x="11764963" y="1542787"/>
                  <a:ext cx="117475" cy="9847"/>
                </a:xfrm>
                <a:custGeom>
                  <a:rect b="b" l="l" r="r" t="t"/>
                  <a:pathLst>
                    <a:path extrusionOk="0" h="12" w="12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97" name="Google Shape;1097;p10"/>
                <p:cNvSpPr/>
                <p:nvPr/>
              </p:nvSpPr>
              <p:spPr>
                <a:xfrm>
                  <a:off x="11555413" y="1544017"/>
                  <a:ext cx="69850" cy="4924"/>
                </a:xfrm>
                <a:custGeom>
                  <a:rect b="b" l="l" r="r" t="t"/>
                  <a:pathLst>
                    <a:path extrusionOk="0" h="6" w="74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98" name="Google Shape;1098;p10"/>
                <p:cNvSpPr/>
                <p:nvPr/>
              </p:nvSpPr>
              <p:spPr>
                <a:xfrm>
                  <a:off x="11223625" y="1528016"/>
                  <a:ext cx="38100" cy="6155"/>
                </a:xfrm>
                <a:custGeom>
                  <a:rect b="b" l="l" r="r" t="t"/>
                  <a:pathLst>
                    <a:path extrusionOk="0" h="7" w="40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99" name="Google Shape;1099;p10"/>
                <p:cNvSpPr/>
                <p:nvPr/>
              </p:nvSpPr>
              <p:spPr>
                <a:xfrm>
                  <a:off x="11145838" y="1529246"/>
                  <a:ext cx="22225" cy="2462"/>
                </a:xfrm>
                <a:custGeom>
                  <a:rect b="b" l="l" r="r" t="t"/>
                  <a:pathLst>
                    <a:path extrusionOk="0" h="4" w="2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00" name="Google Shape;1100;p10"/>
                <p:cNvSpPr/>
                <p:nvPr/>
              </p:nvSpPr>
              <p:spPr>
                <a:xfrm>
                  <a:off x="6197600" y="1566174"/>
                  <a:ext cx="20637" cy="1231"/>
                </a:xfrm>
                <a:custGeom>
                  <a:rect b="b" l="l" r="r" t="t"/>
                  <a:pathLst>
                    <a:path extrusionOk="0" h="1" w="2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01" name="Google Shape;1101;p10"/>
                <p:cNvSpPr/>
                <p:nvPr/>
              </p:nvSpPr>
              <p:spPr>
                <a:xfrm>
                  <a:off x="6356350" y="1564943"/>
                  <a:ext cx="9525" cy="1231"/>
                </a:xfrm>
                <a:custGeom>
                  <a:rect b="b" l="l" r="r" t="t"/>
                  <a:pathLst>
                    <a:path extrusionOk="0" h="2" w="10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02" name="Google Shape;1102;p10"/>
                <p:cNvSpPr/>
                <p:nvPr/>
              </p:nvSpPr>
              <p:spPr>
                <a:xfrm>
                  <a:off x="8950325" y="1521861"/>
                  <a:ext cx="61912" cy="7386"/>
                </a:xfrm>
                <a:custGeom>
                  <a:rect b="b" l="l" r="r" t="t"/>
                  <a:pathLst>
                    <a:path extrusionOk="0" h="9" w="65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03" name="Google Shape;1103;p10"/>
                <p:cNvSpPr/>
                <p:nvPr/>
              </p:nvSpPr>
              <p:spPr>
                <a:xfrm>
                  <a:off x="7537450" y="1546479"/>
                  <a:ext cx="28575" cy="3693"/>
                </a:xfrm>
                <a:custGeom>
                  <a:rect b="b" l="l" r="r" t="t"/>
                  <a:pathLst>
                    <a:path extrusionOk="0" h="4" w="29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04" name="Google Shape;1104;p10"/>
                <p:cNvSpPr/>
                <p:nvPr/>
              </p:nvSpPr>
              <p:spPr>
                <a:xfrm>
                  <a:off x="7478713" y="1562481"/>
                  <a:ext cx="38100" cy="2462"/>
                </a:xfrm>
                <a:custGeom>
                  <a:rect b="b" l="l" r="r" t="t"/>
                  <a:pathLst>
                    <a:path extrusionOk="0" h="3" w="40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05" name="Google Shape;1105;p10"/>
                <p:cNvSpPr/>
                <p:nvPr/>
              </p:nvSpPr>
              <p:spPr>
                <a:xfrm>
                  <a:off x="5410200" y="1568636"/>
                  <a:ext cx="36512" cy="3693"/>
                </a:xfrm>
                <a:custGeom>
                  <a:rect b="b" l="l" r="r" t="t"/>
                  <a:pathLst>
                    <a:path extrusionOk="0" h="5" w="38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06" name="Google Shape;1106;p10"/>
                <p:cNvSpPr/>
                <p:nvPr/>
              </p:nvSpPr>
              <p:spPr>
                <a:xfrm>
                  <a:off x="10206038" y="1530477"/>
                  <a:ext cx="61912" cy="4924"/>
                </a:xfrm>
                <a:custGeom>
                  <a:rect b="b" l="l" r="r" t="t"/>
                  <a:pathLst>
                    <a:path extrusionOk="0" h="6" w="65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07" name="Google Shape;1107;p10"/>
                <p:cNvSpPr/>
                <p:nvPr/>
              </p:nvSpPr>
              <p:spPr>
                <a:xfrm>
                  <a:off x="6257925" y="1525554"/>
                  <a:ext cx="19050" cy="2462"/>
                </a:xfrm>
                <a:custGeom>
                  <a:rect b="b" l="l" r="r" t="t"/>
                  <a:pathLst>
                    <a:path extrusionOk="0" h="2" w="21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08" name="Google Shape;1108;p10"/>
                <p:cNvSpPr/>
                <p:nvPr/>
              </p:nvSpPr>
              <p:spPr>
                <a:xfrm>
                  <a:off x="10134600" y="1528016"/>
                  <a:ext cx="71437" cy="3693"/>
                </a:xfrm>
                <a:custGeom>
                  <a:rect b="b" l="l" r="r" t="t"/>
                  <a:pathLst>
                    <a:path extrusionOk="0" h="4" w="75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09" name="Google Shape;1109;p10"/>
                <p:cNvSpPr/>
                <p:nvPr/>
              </p:nvSpPr>
              <p:spPr>
                <a:xfrm>
                  <a:off x="2582863" y="1560020"/>
                  <a:ext cx="7937" cy="1231"/>
                </a:xfrm>
                <a:custGeom>
                  <a:rect b="b" l="l" r="r" t="t"/>
                  <a:pathLst>
                    <a:path extrusionOk="0" h="1" w="8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10" name="Google Shape;1110;p10"/>
                <p:cNvSpPr/>
                <p:nvPr/>
              </p:nvSpPr>
              <p:spPr>
                <a:xfrm>
                  <a:off x="1762125" y="1521861"/>
                  <a:ext cx="34925" cy="1231"/>
                </a:xfrm>
                <a:custGeom>
                  <a:rect b="b" l="l" r="r" t="t"/>
                  <a:pathLst>
                    <a:path extrusionOk="0" h="1" w="36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11" name="Google Shape;1111;p10"/>
                <p:cNvSpPr/>
                <p:nvPr/>
              </p:nvSpPr>
              <p:spPr>
                <a:xfrm>
                  <a:off x="10812463" y="1529246"/>
                  <a:ext cx="19050" cy="1231"/>
                </a:xfrm>
                <a:custGeom>
                  <a:rect b="b" l="l" r="r" t="t"/>
                  <a:pathLst>
                    <a:path extrusionOk="0" h="1" w="20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12" name="Google Shape;1112;p10"/>
                <p:cNvSpPr/>
                <p:nvPr/>
              </p:nvSpPr>
              <p:spPr>
                <a:xfrm>
                  <a:off x="10896600" y="1545248"/>
                  <a:ext cx="7937" cy="2462"/>
                </a:xfrm>
                <a:custGeom>
                  <a:rect b="b" l="l" r="r" t="t"/>
                  <a:pathLst>
                    <a:path extrusionOk="0" h="3" w="8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13" name="Google Shape;1113;p10"/>
                <p:cNvSpPr/>
                <p:nvPr/>
              </p:nvSpPr>
              <p:spPr>
                <a:xfrm>
                  <a:off x="9947275" y="1553865"/>
                  <a:ext cx="4762" cy="1231"/>
                </a:xfrm>
                <a:custGeom>
                  <a:rect b="b" l="l" r="r" t="t"/>
                  <a:pathLst>
                    <a:path extrusionOk="0" h="1" w="5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14" name="Google Shape;1114;p10"/>
                <p:cNvSpPr/>
                <p:nvPr/>
              </p:nvSpPr>
              <p:spPr>
                <a:xfrm>
                  <a:off x="10817225" y="1531708"/>
                  <a:ext cx="23812" cy="0"/>
                </a:xfrm>
                <a:custGeom>
                  <a:rect b="b" l="l" r="r" t="t"/>
                  <a:pathLst>
                    <a:path extrusionOk="0" h="1" w="25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15" name="Google Shape;1115;p10"/>
                <p:cNvSpPr/>
                <p:nvPr/>
              </p:nvSpPr>
              <p:spPr>
                <a:xfrm>
                  <a:off x="10836275" y="1529246"/>
                  <a:ext cx="19050" cy="1231"/>
                </a:xfrm>
                <a:custGeom>
                  <a:rect b="b" l="l" r="r" t="t"/>
                  <a:pathLst>
                    <a:path extrusionOk="0" h="1" w="2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16" name="Google Shape;1116;p10"/>
                <p:cNvSpPr/>
                <p:nvPr/>
              </p:nvSpPr>
              <p:spPr>
                <a:xfrm>
                  <a:off x="10787063" y="1530477"/>
                  <a:ext cx="30162" cy="1231"/>
                </a:xfrm>
                <a:custGeom>
                  <a:rect b="b" l="l" r="r" t="t"/>
                  <a:pathLst>
                    <a:path extrusionOk="0" h="1" w="3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17" name="Google Shape;1117;p10"/>
                <p:cNvSpPr/>
                <p:nvPr/>
              </p:nvSpPr>
              <p:spPr>
                <a:xfrm>
                  <a:off x="4092575" y="1552634"/>
                  <a:ext cx="20637" cy="2462"/>
                </a:xfrm>
                <a:custGeom>
                  <a:rect b="b" l="l" r="r" t="t"/>
                  <a:pathLst>
                    <a:path extrusionOk="0" h="2" w="23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18" name="Google Shape;1118;p10"/>
                <p:cNvSpPr/>
                <p:nvPr/>
              </p:nvSpPr>
              <p:spPr>
                <a:xfrm>
                  <a:off x="8528050" y="1567405"/>
                  <a:ext cx="3175" cy="1231"/>
                </a:xfrm>
                <a:custGeom>
                  <a:rect b="b" l="l" r="r" t="t"/>
                  <a:pathLst>
                    <a:path extrusionOk="0" h="1" w="3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19" name="Google Shape;1119;p10"/>
                <p:cNvSpPr/>
                <p:nvPr/>
              </p:nvSpPr>
              <p:spPr>
                <a:xfrm>
                  <a:off x="8461375" y="1556326"/>
                  <a:ext cx="66675" cy="14771"/>
                </a:xfrm>
                <a:custGeom>
                  <a:rect b="b" l="l" r="r" t="t"/>
                  <a:pathLst>
                    <a:path extrusionOk="0" h="17" w="69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20" name="Google Shape;1120;p10"/>
                <p:cNvSpPr/>
                <p:nvPr/>
              </p:nvSpPr>
              <p:spPr>
                <a:xfrm>
                  <a:off x="1562100" y="1514475"/>
                  <a:ext cx="9563100" cy="64008"/>
                </a:xfrm>
                <a:custGeom>
                  <a:rect b="b" l="l" r="r" t="t"/>
                  <a:pathLst>
                    <a:path extrusionOk="0" h="75" w="10030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21" name="Google Shape;1121;p10"/>
                <p:cNvSpPr/>
                <p:nvPr/>
              </p:nvSpPr>
              <p:spPr>
                <a:xfrm>
                  <a:off x="7508875" y="1560020"/>
                  <a:ext cx="11112" cy="3693"/>
                </a:xfrm>
                <a:custGeom>
                  <a:rect b="b" l="l" r="r" t="t"/>
                  <a:pathLst>
                    <a:path extrusionOk="0" h="3" w="12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22" name="Google Shape;1122;p10"/>
                <p:cNvSpPr/>
                <p:nvPr/>
              </p:nvSpPr>
              <p:spPr>
                <a:xfrm>
                  <a:off x="5434013" y="1567405"/>
                  <a:ext cx="4762" cy="1231"/>
                </a:xfrm>
                <a:custGeom>
                  <a:rect b="b" l="l" r="r" t="t"/>
                  <a:pathLst>
                    <a:path extrusionOk="0" h="1" w="5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23" name="Google Shape;1123;p10"/>
                <p:cNvSpPr/>
                <p:nvPr/>
              </p:nvSpPr>
              <p:spPr>
                <a:xfrm>
                  <a:off x="9672638" y="1567405"/>
                  <a:ext cx="25400" cy="2462"/>
                </a:xfrm>
                <a:custGeom>
                  <a:rect b="b" l="l" r="r" t="t"/>
                  <a:pathLst>
                    <a:path extrusionOk="0" h="3" w="27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24" name="Google Shape;1124;p10"/>
                <p:cNvSpPr/>
                <p:nvPr/>
              </p:nvSpPr>
              <p:spPr>
                <a:xfrm>
                  <a:off x="10966450" y="1529246"/>
                  <a:ext cx="39687" cy="2462"/>
                </a:xfrm>
                <a:custGeom>
                  <a:rect b="b" l="l" r="r" t="t"/>
                  <a:pathLst>
                    <a:path extrusionOk="0" h="3" w="42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25" name="Google Shape;1125;p10"/>
                <p:cNvSpPr/>
                <p:nvPr/>
              </p:nvSpPr>
              <p:spPr>
                <a:xfrm>
                  <a:off x="11329988" y="1552634"/>
                  <a:ext cx="44450" cy="2462"/>
                </a:xfrm>
                <a:custGeom>
                  <a:rect b="b" l="l" r="r" t="t"/>
                  <a:pathLst>
                    <a:path extrusionOk="0" h="3" w="46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26" name="Google Shape;1126;p10"/>
                <p:cNvSpPr/>
                <p:nvPr/>
              </p:nvSpPr>
              <p:spPr>
                <a:xfrm>
                  <a:off x="11042650" y="1540325"/>
                  <a:ext cx="60325" cy="6155"/>
                </a:xfrm>
                <a:custGeom>
                  <a:rect b="b" l="l" r="r" t="t"/>
                  <a:pathLst>
                    <a:path extrusionOk="0" h="7" w="6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27" name="Google Shape;1127;p10"/>
                <p:cNvSpPr/>
                <p:nvPr/>
              </p:nvSpPr>
              <p:spPr>
                <a:xfrm>
                  <a:off x="11106150" y="1542787"/>
                  <a:ext cx="28575" cy="1231"/>
                </a:xfrm>
                <a:custGeom>
                  <a:rect b="b" l="l" r="r" t="t"/>
                  <a:pathLst>
                    <a:path extrusionOk="0" h="2" w="31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28" name="Google Shape;1128;p10"/>
                <p:cNvSpPr/>
                <p:nvPr/>
              </p:nvSpPr>
              <p:spPr>
                <a:xfrm>
                  <a:off x="10679113" y="1525554"/>
                  <a:ext cx="103187" cy="9847"/>
                </a:xfrm>
                <a:custGeom>
                  <a:rect b="b" l="l" r="r" t="t"/>
                  <a:pathLst>
                    <a:path extrusionOk="0" h="12" w="109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29" name="Google Shape;1129;p10"/>
                <p:cNvSpPr/>
                <p:nvPr/>
              </p:nvSpPr>
              <p:spPr>
                <a:xfrm>
                  <a:off x="11039475" y="1550172"/>
                  <a:ext cx="26987" cy="4924"/>
                </a:xfrm>
                <a:custGeom>
                  <a:rect b="b" l="l" r="r" t="t"/>
                  <a:pathLst>
                    <a:path extrusionOk="0" h="5" w="27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30" name="Google Shape;1130;p10"/>
                <p:cNvSpPr/>
                <p:nvPr/>
              </p:nvSpPr>
              <p:spPr>
                <a:xfrm>
                  <a:off x="10841038" y="1548941"/>
                  <a:ext cx="58737" cy="2462"/>
                </a:xfrm>
                <a:custGeom>
                  <a:rect b="b" l="l" r="r" t="t"/>
                  <a:pathLst>
                    <a:path extrusionOk="0" h="3" w="61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31" name="Google Shape;1131;p10"/>
                <p:cNvSpPr/>
                <p:nvPr/>
              </p:nvSpPr>
              <p:spPr>
                <a:xfrm>
                  <a:off x="10899775" y="1550172"/>
                  <a:ext cx="36512" cy="1231"/>
                </a:xfrm>
                <a:custGeom>
                  <a:rect b="b" l="l" r="r" t="t"/>
                  <a:pathLst>
                    <a:path extrusionOk="0" h="1" w="38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32" name="Google Shape;1132;p10"/>
                <p:cNvSpPr/>
                <p:nvPr/>
              </p:nvSpPr>
              <p:spPr>
                <a:xfrm>
                  <a:off x="10958513" y="1555096"/>
                  <a:ext cx="46037" cy="0"/>
                </a:xfrm>
                <a:custGeom>
                  <a:rect b="b" l="l" r="r" t="t"/>
                  <a:pathLst>
                    <a:path extrusionOk="0" h="1" w="47">
                      <a:moveTo>
                        <a:pt x="47" y="0"/>
                      </a:moveTo>
                      <a:lnTo>
                        <a:pt x="47" y="0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33" name="Google Shape;1133;p10"/>
                <p:cNvSpPr/>
                <p:nvPr/>
              </p:nvSpPr>
              <p:spPr>
                <a:xfrm>
                  <a:off x="10304463" y="1548941"/>
                  <a:ext cx="61912" cy="3693"/>
                </a:xfrm>
                <a:custGeom>
                  <a:rect b="b" l="l" r="r" t="t"/>
                  <a:pathLst>
                    <a:path extrusionOk="0" h="4" w="65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34" name="Google Shape;1134;p10"/>
                <p:cNvSpPr/>
                <p:nvPr/>
              </p:nvSpPr>
              <p:spPr>
                <a:xfrm>
                  <a:off x="10483850" y="1557558"/>
                  <a:ext cx="23812" cy="6155"/>
                </a:xfrm>
                <a:custGeom>
                  <a:rect b="b" l="l" r="r" t="t"/>
                  <a:pathLst>
                    <a:path extrusionOk="0" h="7" w="25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35" name="Google Shape;1135;p10"/>
                <p:cNvSpPr/>
                <p:nvPr/>
              </p:nvSpPr>
              <p:spPr>
                <a:xfrm>
                  <a:off x="10291763" y="1563712"/>
                  <a:ext cx="117475" cy="2462"/>
                </a:xfrm>
                <a:custGeom>
                  <a:rect b="b" l="l" r="r" t="t"/>
                  <a:pathLst>
                    <a:path extrusionOk="0" h="4" w="123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36" name="Google Shape;1136;p10"/>
                <p:cNvSpPr/>
                <p:nvPr/>
              </p:nvSpPr>
              <p:spPr>
                <a:xfrm>
                  <a:off x="9621838" y="1546479"/>
                  <a:ext cx="11112" cy="8617"/>
                </a:xfrm>
                <a:custGeom>
                  <a:rect b="b" l="l" r="r" t="t"/>
                  <a:pathLst>
                    <a:path extrusionOk="0" h="10" w="13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37" name="Google Shape;1137;p10"/>
                <p:cNvSpPr/>
                <p:nvPr/>
              </p:nvSpPr>
              <p:spPr>
                <a:xfrm>
                  <a:off x="8951913" y="1568636"/>
                  <a:ext cx="96837" cy="8617"/>
                </a:xfrm>
                <a:custGeom>
                  <a:rect b="b" l="l" r="r" t="t"/>
                  <a:pathLst>
                    <a:path extrusionOk="0" h="10" w="101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38" name="Google Shape;1138;p10"/>
                <p:cNvSpPr/>
                <p:nvPr/>
              </p:nvSpPr>
              <p:spPr>
                <a:xfrm>
                  <a:off x="9005888" y="1566174"/>
                  <a:ext cx="17462" cy="2462"/>
                </a:xfrm>
                <a:custGeom>
                  <a:rect b="b" l="l" r="r" t="t"/>
                  <a:pathLst>
                    <a:path extrusionOk="0" h="2" w="19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39" name="Google Shape;1139;p10"/>
                <p:cNvSpPr/>
                <p:nvPr/>
              </p:nvSpPr>
              <p:spPr>
                <a:xfrm>
                  <a:off x="1587500" y="1516937"/>
                  <a:ext cx="38100" cy="3693"/>
                </a:xfrm>
                <a:custGeom>
                  <a:rect b="b" l="l" r="r" t="t"/>
                  <a:pathLst>
                    <a:path extrusionOk="0" h="4" w="39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40" name="Google Shape;1140;p10"/>
                <p:cNvSpPr/>
                <p:nvPr/>
              </p:nvSpPr>
              <p:spPr>
                <a:xfrm>
                  <a:off x="1522413" y="1519399"/>
                  <a:ext cx="30162" cy="4924"/>
                </a:xfrm>
                <a:custGeom>
                  <a:rect b="b" l="l" r="r" t="t"/>
                  <a:pathLst>
                    <a:path extrusionOk="0" h="6" w="32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41" name="Google Shape;1141;p10"/>
                <p:cNvSpPr/>
                <p:nvPr/>
              </p:nvSpPr>
              <p:spPr>
                <a:xfrm>
                  <a:off x="6650038" y="1573559"/>
                  <a:ext cx="33337" cy="3693"/>
                </a:xfrm>
                <a:custGeom>
                  <a:rect b="b" l="l" r="r" t="t"/>
                  <a:pathLst>
                    <a:path extrusionOk="0" h="4" w="3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42" name="Google Shape;1142;p10"/>
                <p:cNvSpPr/>
                <p:nvPr/>
              </p:nvSpPr>
              <p:spPr>
                <a:xfrm>
                  <a:off x="6162675" y="1566174"/>
                  <a:ext cx="15875" cy="4924"/>
                </a:xfrm>
                <a:custGeom>
                  <a:rect b="b" l="l" r="r" t="t"/>
                  <a:pathLst>
                    <a:path extrusionOk="0" h="6" w="17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43" name="Google Shape;1143;p10"/>
                <p:cNvSpPr/>
                <p:nvPr/>
              </p:nvSpPr>
              <p:spPr>
                <a:xfrm>
                  <a:off x="5738813" y="1571097"/>
                  <a:ext cx="60325" cy="6155"/>
                </a:xfrm>
                <a:custGeom>
                  <a:rect b="b" l="l" r="r" t="t"/>
                  <a:pathLst>
                    <a:path extrusionOk="0" h="8" w="63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</p:grpSp>
          <p:grpSp>
            <p:nvGrpSpPr>
              <p:cNvPr id="1144" name="Google Shape;1144;p10"/>
              <p:cNvGrpSpPr/>
              <p:nvPr/>
            </p:nvGrpSpPr>
            <p:grpSpPr>
              <a:xfrm flipH="1" rot="-5400000">
                <a:off x="6492229" y="2755658"/>
                <a:ext cx="4114800" cy="36576"/>
                <a:chOff x="1522413" y="1514475"/>
                <a:chExt cx="10569575" cy="64008"/>
              </a:xfrm>
            </p:grpSpPr>
            <p:sp>
              <p:nvSpPr>
                <p:cNvPr id="1145" name="Google Shape;1145;p10"/>
                <p:cNvSpPr/>
                <p:nvPr/>
              </p:nvSpPr>
              <p:spPr>
                <a:xfrm>
                  <a:off x="12028488" y="1525554"/>
                  <a:ext cx="63500" cy="4924"/>
                </a:xfrm>
                <a:custGeom>
                  <a:rect b="b" l="l" r="r" t="t"/>
                  <a:pathLst>
                    <a:path extrusionOk="0" h="6" w="67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46" name="Google Shape;1146;p10"/>
                <p:cNvSpPr/>
                <p:nvPr/>
              </p:nvSpPr>
              <p:spPr>
                <a:xfrm>
                  <a:off x="12022138" y="1532939"/>
                  <a:ext cx="19050" cy="1231"/>
                </a:xfrm>
                <a:custGeom>
                  <a:rect b="b" l="l" r="r" t="t"/>
                  <a:pathLst>
                    <a:path extrusionOk="0" h="2" w="20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47" name="Google Shape;1147;p10"/>
                <p:cNvSpPr/>
                <p:nvPr/>
              </p:nvSpPr>
              <p:spPr>
                <a:xfrm>
                  <a:off x="12041188" y="1531708"/>
                  <a:ext cx="39687" cy="6155"/>
                </a:xfrm>
                <a:custGeom>
                  <a:rect b="b" l="l" r="r" t="t"/>
                  <a:pathLst>
                    <a:path extrusionOk="0" h="6" w="41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48" name="Google Shape;1148;p10"/>
                <p:cNvSpPr/>
                <p:nvPr/>
              </p:nvSpPr>
              <p:spPr>
                <a:xfrm>
                  <a:off x="11831638" y="1526784"/>
                  <a:ext cx="42862" cy="4924"/>
                </a:xfrm>
                <a:custGeom>
                  <a:rect b="b" l="l" r="r" t="t"/>
                  <a:pathLst>
                    <a:path extrusionOk="0" h="6" w="45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49" name="Google Shape;1149;p10"/>
                <p:cNvSpPr/>
                <p:nvPr/>
              </p:nvSpPr>
              <p:spPr>
                <a:xfrm>
                  <a:off x="11809413" y="1531708"/>
                  <a:ext cx="41275" cy="2462"/>
                </a:xfrm>
                <a:custGeom>
                  <a:rect b="b" l="l" r="r" t="t"/>
                  <a:pathLst>
                    <a:path extrusionOk="0" h="3" w="44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50" name="Google Shape;1150;p10"/>
                <p:cNvSpPr/>
                <p:nvPr/>
              </p:nvSpPr>
              <p:spPr>
                <a:xfrm>
                  <a:off x="12003088" y="1537863"/>
                  <a:ext cx="77787" cy="3693"/>
                </a:xfrm>
                <a:custGeom>
                  <a:rect b="b" l="l" r="r" t="t"/>
                  <a:pathLst>
                    <a:path extrusionOk="0" h="5" w="82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51" name="Google Shape;1151;p10"/>
                <p:cNvSpPr/>
                <p:nvPr/>
              </p:nvSpPr>
              <p:spPr>
                <a:xfrm>
                  <a:off x="11664950" y="1523092"/>
                  <a:ext cx="39687" cy="4924"/>
                </a:xfrm>
                <a:custGeom>
                  <a:rect b="b" l="l" r="r" t="t"/>
                  <a:pathLst>
                    <a:path extrusionOk="0" h="5" w="42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52" name="Google Shape;1152;p10"/>
                <p:cNvSpPr/>
                <p:nvPr/>
              </p:nvSpPr>
              <p:spPr>
                <a:xfrm>
                  <a:off x="11506200" y="1521861"/>
                  <a:ext cx="92075" cy="4924"/>
                </a:xfrm>
                <a:custGeom>
                  <a:rect b="b" l="l" r="r" t="t"/>
                  <a:pathLst>
                    <a:path extrusionOk="0" h="6" w="98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53" name="Google Shape;1153;p10"/>
                <p:cNvSpPr/>
                <p:nvPr/>
              </p:nvSpPr>
              <p:spPr>
                <a:xfrm>
                  <a:off x="11471275" y="1525554"/>
                  <a:ext cx="34925" cy="3693"/>
                </a:xfrm>
                <a:custGeom>
                  <a:rect b="b" l="l" r="r" t="t"/>
                  <a:pathLst>
                    <a:path extrusionOk="0" h="3" w="36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54" name="Google Shape;1154;p10"/>
                <p:cNvSpPr/>
                <p:nvPr/>
              </p:nvSpPr>
              <p:spPr>
                <a:xfrm>
                  <a:off x="11710988" y="1529246"/>
                  <a:ext cx="30162" cy="4924"/>
                </a:xfrm>
                <a:custGeom>
                  <a:rect b="b" l="l" r="r" t="t"/>
                  <a:pathLst>
                    <a:path extrusionOk="0" h="5" w="32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55" name="Google Shape;1155;p10"/>
                <p:cNvSpPr/>
                <p:nvPr/>
              </p:nvSpPr>
              <p:spPr>
                <a:xfrm>
                  <a:off x="11691938" y="1532939"/>
                  <a:ext cx="34925" cy="1231"/>
                </a:xfrm>
                <a:custGeom>
                  <a:rect b="b" l="l" r="r" t="t"/>
                  <a:pathLst>
                    <a:path extrusionOk="0" h="1" w="36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56" name="Google Shape;1156;p10"/>
                <p:cNvSpPr/>
                <p:nvPr/>
              </p:nvSpPr>
              <p:spPr>
                <a:xfrm>
                  <a:off x="11741150" y="1534170"/>
                  <a:ext cx="4762" cy="0"/>
                </a:xfrm>
                <a:custGeom>
                  <a:rect b="b" l="l" r="r" t="t"/>
                  <a:pathLst>
                    <a:path extrusionOk="0" h="120000"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57" name="Google Shape;1157;p10"/>
                <p:cNvSpPr/>
                <p:nvPr/>
              </p:nvSpPr>
              <p:spPr>
                <a:xfrm>
                  <a:off x="11841163" y="1537863"/>
                  <a:ext cx="71437" cy="8617"/>
                </a:xfrm>
                <a:custGeom>
                  <a:rect b="b" l="l" r="r" t="t"/>
                  <a:pathLst>
                    <a:path extrusionOk="0" h="9" w="75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58" name="Google Shape;1158;p10"/>
                <p:cNvSpPr/>
                <p:nvPr/>
              </p:nvSpPr>
              <p:spPr>
                <a:xfrm>
                  <a:off x="11764963" y="1535401"/>
                  <a:ext cx="44450" cy="3693"/>
                </a:xfrm>
                <a:custGeom>
                  <a:rect b="b" l="l" r="r" t="t"/>
                  <a:pathLst>
                    <a:path extrusionOk="0" h="4" w="47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59" name="Google Shape;1159;p10"/>
                <p:cNvSpPr/>
                <p:nvPr/>
              </p:nvSpPr>
              <p:spPr>
                <a:xfrm>
                  <a:off x="11744325" y="1537863"/>
                  <a:ext cx="20637" cy="2462"/>
                </a:xfrm>
                <a:custGeom>
                  <a:rect b="b" l="l" r="r" t="t"/>
                  <a:pathLst>
                    <a:path extrusionOk="0" h="2" w="2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60" name="Google Shape;1160;p10"/>
                <p:cNvSpPr/>
                <p:nvPr/>
              </p:nvSpPr>
              <p:spPr>
                <a:xfrm>
                  <a:off x="11482388" y="1531708"/>
                  <a:ext cx="85725" cy="3693"/>
                </a:xfrm>
                <a:custGeom>
                  <a:rect b="b" l="l" r="r" t="t"/>
                  <a:pathLst>
                    <a:path extrusionOk="0" h="4" w="90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61" name="Google Shape;1161;p10"/>
                <p:cNvSpPr/>
                <p:nvPr/>
              </p:nvSpPr>
              <p:spPr>
                <a:xfrm>
                  <a:off x="11626850" y="1532939"/>
                  <a:ext cx="4762" cy="1231"/>
                </a:xfrm>
                <a:custGeom>
                  <a:rect b="b" l="l" r="r" t="t"/>
                  <a:pathLst>
                    <a:path extrusionOk="0" h="1"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62" name="Google Shape;1162;p10"/>
                <p:cNvSpPr/>
                <p:nvPr/>
              </p:nvSpPr>
              <p:spPr>
                <a:xfrm>
                  <a:off x="11261725" y="1534170"/>
                  <a:ext cx="4762" cy="0"/>
                </a:xfrm>
                <a:custGeom>
                  <a:rect b="b" l="l" r="r" t="t"/>
                  <a:pathLst>
                    <a:path extrusionOk="0" h="1" w="5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0"/>
                      </a:lnTo>
                      <a:cubicBezTo>
                        <a:pt x="4" y="0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63" name="Google Shape;1163;p10"/>
                <p:cNvSpPr/>
                <p:nvPr/>
              </p:nvSpPr>
              <p:spPr>
                <a:xfrm>
                  <a:off x="11553825" y="1534170"/>
                  <a:ext cx="44450" cy="2462"/>
                </a:xfrm>
                <a:custGeom>
                  <a:rect b="b" l="l" r="r" t="t"/>
                  <a:pathLst>
                    <a:path extrusionOk="0" h="2" w="47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64" name="Google Shape;1164;p10"/>
                <p:cNvSpPr/>
                <p:nvPr/>
              </p:nvSpPr>
              <p:spPr>
                <a:xfrm>
                  <a:off x="11409363" y="1529246"/>
                  <a:ext cx="31750" cy="2462"/>
                </a:xfrm>
                <a:custGeom>
                  <a:rect b="b" l="l" r="r" t="t"/>
                  <a:pathLst>
                    <a:path extrusionOk="0" h="3" w="3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65" name="Google Shape;1165;p10"/>
                <p:cNvSpPr/>
                <p:nvPr/>
              </p:nvSpPr>
              <p:spPr>
                <a:xfrm>
                  <a:off x="11618913" y="1531708"/>
                  <a:ext cx="6350" cy="0"/>
                </a:xfrm>
                <a:custGeom>
                  <a:rect b="b" l="l" r="r" t="t"/>
                  <a:pathLst>
                    <a:path extrusionOk="0" h="1" w="6">
                      <a:moveTo>
                        <a:pt x="3" y="0"/>
                      </a:moveTo>
                      <a:lnTo>
                        <a:pt x="3" y="0"/>
                      </a:lnTo>
                      <a:lnTo>
                        <a:pt x="6" y="0"/>
                      </a:lnTo>
                      <a:cubicBezTo>
                        <a:pt x="0" y="0"/>
                        <a:pt x="0" y="0"/>
                        <a:pt x="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66" name="Google Shape;1166;p10"/>
                <p:cNvSpPr/>
                <p:nvPr/>
              </p:nvSpPr>
              <p:spPr>
                <a:xfrm>
                  <a:off x="11598275" y="1531708"/>
                  <a:ext cx="28575" cy="2462"/>
                </a:xfrm>
                <a:custGeom>
                  <a:rect b="b" l="l" r="r" t="t"/>
                  <a:pathLst>
                    <a:path extrusionOk="0" h="3" w="31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67" name="Google Shape;1167;p10"/>
                <p:cNvSpPr/>
                <p:nvPr/>
              </p:nvSpPr>
              <p:spPr>
                <a:xfrm>
                  <a:off x="11137900" y="1534170"/>
                  <a:ext cx="188912" cy="23388"/>
                </a:xfrm>
                <a:custGeom>
                  <a:rect b="b" l="l" r="r" t="t"/>
                  <a:pathLst>
                    <a:path extrusionOk="0" h="27" w="198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68" name="Google Shape;1168;p10"/>
                <p:cNvSpPr/>
                <p:nvPr/>
              </p:nvSpPr>
              <p:spPr>
                <a:xfrm>
                  <a:off x="11266488" y="1529246"/>
                  <a:ext cx="95250" cy="4924"/>
                </a:xfrm>
                <a:custGeom>
                  <a:rect b="b" l="l" r="r" t="t"/>
                  <a:pathLst>
                    <a:path extrusionOk="0" h="6" w="100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69" name="Google Shape;1169;p10"/>
                <p:cNvSpPr/>
                <p:nvPr/>
              </p:nvSpPr>
              <p:spPr>
                <a:xfrm>
                  <a:off x="11361738" y="1531708"/>
                  <a:ext cx="134937" cy="12309"/>
                </a:xfrm>
                <a:custGeom>
                  <a:rect b="b" l="l" r="r" t="t"/>
                  <a:pathLst>
                    <a:path extrusionOk="0" h="14" w="142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70" name="Google Shape;1170;p10"/>
                <p:cNvSpPr/>
                <p:nvPr/>
              </p:nvSpPr>
              <p:spPr>
                <a:xfrm>
                  <a:off x="11834813" y="1552634"/>
                  <a:ext cx="9525" cy="1231"/>
                </a:xfrm>
                <a:custGeom>
                  <a:rect b="b" l="l" r="r" t="t"/>
                  <a:pathLst>
                    <a:path extrusionOk="0" h="1" w="1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71" name="Google Shape;1171;p10"/>
                <p:cNvSpPr/>
                <p:nvPr/>
              </p:nvSpPr>
              <p:spPr>
                <a:xfrm>
                  <a:off x="11764963" y="1542787"/>
                  <a:ext cx="117475" cy="9847"/>
                </a:xfrm>
                <a:custGeom>
                  <a:rect b="b" l="l" r="r" t="t"/>
                  <a:pathLst>
                    <a:path extrusionOk="0" h="12" w="12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72" name="Google Shape;1172;p10"/>
                <p:cNvSpPr/>
                <p:nvPr/>
              </p:nvSpPr>
              <p:spPr>
                <a:xfrm>
                  <a:off x="11555413" y="1544017"/>
                  <a:ext cx="69850" cy="4924"/>
                </a:xfrm>
                <a:custGeom>
                  <a:rect b="b" l="l" r="r" t="t"/>
                  <a:pathLst>
                    <a:path extrusionOk="0" h="6" w="74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73" name="Google Shape;1173;p10"/>
                <p:cNvSpPr/>
                <p:nvPr/>
              </p:nvSpPr>
              <p:spPr>
                <a:xfrm>
                  <a:off x="11223625" y="1528016"/>
                  <a:ext cx="38100" cy="6155"/>
                </a:xfrm>
                <a:custGeom>
                  <a:rect b="b" l="l" r="r" t="t"/>
                  <a:pathLst>
                    <a:path extrusionOk="0" h="7" w="40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74" name="Google Shape;1174;p10"/>
                <p:cNvSpPr/>
                <p:nvPr/>
              </p:nvSpPr>
              <p:spPr>
                <a:xfrm>
                  <a:off x="11145838" y="1529246"/>
                  <a:ext cx="22225" cy="2462"/>
                </a:xfrm>
                <a:custGeom>
                  <a:rect b="b" l="l" r="r" t="t"/>
                  <a:pathLst>
                    <a:path extrusionOk="0" h="4" w="2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75" name="Google Shape;1175;p10"/>
                <p:cNvSpPr/>
                <p:nvPr/>
              </p:nvSpPr>
              <p:spPr>
                <a:xfrm>
                  <a:off x="6197600" y="1566174"/>
                  <a:ext cx="20637" cy="1231"/>
                </a:xfrm>
                <a:custGeom>
                  <a:rect b="b" l="l" r="r" t="t"/>
                  <a:pathLst>
                    <a:path extrusionOk="0" h="1" w="2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76" name="Google Shape;1176;p10"/>
                <p:cNvSpPr/>
                <p:nvPr/>
              </p:nvSpPr>
              <p:spPr>
                <a:xfrm>
                  <a:off x="6356350" y="1564943"/>
                  <a:ext cx="9525" cy="1231"/>
                </a:xfrm>
                <a:custGeom>
                  <a:rect b="b" l="l" r="r" t="t"/>
                  <a:pathLst>
                    <a:path extrusionOk="0" h="2" w="10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77" name="Google Shape;1177;p10"/>
                <p:cNvSpPr/>
                <p:nvPr/>
              </p:nvSpPr>
              <p:spPr>
                <a:xfrm>
                  <a:off x="8950325" y="1521861"/>
                  <a:ext cx="61912" cy="7386"/>
                </a:xfrm>
                <a:custGeom>
                  <a:rect b="b" l="l" r="r" t="t"/>
                  <a:pathLst>
                    <a:path extrusionOk="0" h="9" w="65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78" name="Google Shape;1178;p10"/>
                <p:cNvSpPr/>
                <p:nvPr/>
              </p:nvSpPr>
              <p:spPr>
                <a:xfrm>
                  <a:off x="7537450" y="1546479"/>
                  <a:ext cx="28575" cy="3693"/>
                </a:xfrm>
                <a:custGeom>
                  <a:rect b="b" l="l" r="r" t="t"/>
                  <a:pathLst>
                    <a:path extrusionOk="0" h="4" w="29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79" name="Google Shape;1179;p10"/>
                <p:cNvSpPr/>
                <p:nvPr/>
              </p:nvSpPr>
              <p:spPr>
                <a:xfrm>
                  <a:off x="7478713" y="1562481"/>
                  <a:ext cx="38100" cy="2462"/>
                </a:xfrm>
                <a:custGeom>
                  <a:rect b="b" l="l" r="r" t="t"/>
                  <a:pathLst>
                    <a:path extrusionOk="0" h="3" w="40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80" name="Google Shape;1180;p10"/>
                <p:cNvSpPr/>
                <p:nvPr/>
              </p:nvSpPr>
              <p:spPr>
                <a:xfrm>
                  <a:off x="5410200" y="1568636"/>
                  <a:ext cx="36512" cy="3693"/>
                </a:xfrm>
                <a:custGeom>
                  <a:rect b="b" l="l" r="r" t="t"/>
                  <a:pathLst>
                    <a:path extrusionOk="0" h="5" w="38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81" name="Google Shape;1181;p10"/>
                <p:cNvSpPr/>
                <p:nvPr/>
              </p:nvSpPr>
              <p:spPr>
                <a:xfrm>
                  <a:off x="10206038" y="1530477"/>
                  <a:ext cx="61912" cy="4924"/>
                </a:xfrm>
                <a:custGeom>
                  <a:rect b="b" l="l" r="r" t="t"/>
                  <a:pathLst>
                    <a:path extrusionOk="0" h="6" w="65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82" name="Google Shape;1182;p10"/>
                <p:cNvSpPr/>
                <p:nvPr/>
              </p:nvSpPr>
              <p:spPr>
                <a:xfrm>
                  <a:off x="6257925" y="1525554"/>
                  <a:ext cx="19050" cy="2462"/>
                </a:xfrm>
                <a:custGeom>
                  <a:rect b="b" l="l" r="r" t="t"/>
                  <a:pathLst>
                    <a:path extrusionOk="0" h="2" w="21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83" name="Google Shape;1183;p10"/>
                <p:cNvSpPr/>
                <p:nvPr/>
              </p:nvSpPr>
              <p:spPr>
                <a:xfrm>
                  <a:off x="10134600" y="1528016"/>
                  <a:ext cx="71437" cy="3693"/>
                </a:xfrm>
                <a:custGeom>
                  <a:rect b="b" l="l" r="r" t="t"/>
                  <a:pathLst>
                    <a:path extrusionOk="0" h="4" w="75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84" name="Google Shape;1184;p10"/>
                <p:cNvSpPr/>
                <p:nvPr/>
              </p:nvSpPr>
              <p:spPr>
                <a:xfrm>
                  <a:off x="2582863" y="1560020"/>
                  <a:ext cx="7937" cy="1231"/>
                </a:xfrm>
                <a:custGeom>
                  <a:rect b="b" l="l" r="r" t="t"/>
                  <a:pathLst>
                    <a:path extrusionOk="0" h="1" w="8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85" name="Google Shape;1185;p10"/>
                <p:cNvSpPr/>
                <p:nvPr/>
              </p:nvSpPr>
              <p:spPr>
                <a:xfrm>
                  <a:off x="1762125" y="1521861"/>
                  <a:ext cx="34925" cy="1231"/>
                </a:xfrm>
                <a:custGeom>
                  <a:rect b="b" l="l" r="r" t="t"/>
                  <a:pathLst>
                    <a:path extrusionOk="0" h="1" w="36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86" name="Google Shape;1186;p10"/>
                <p:cNvSpPr/>
                <p:nvPr/>
              </p:nvSpPr>
              <p:spPr>
                <a:xfrm>
                  <a:off x="10812463" y="1529246"/>
                  <a:ext cx="19050" cy="1231"/>
                </a:xfrm>
                <a:custGeom>
                  <a:rect b="b" l="l" r="r" t="t"/>
                  <a:pathLst>
                    <a:path extrusionOk="0" h="1" w="20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87" name="Google Shape;1187;p10"/>
                <p:cNvSpPr/>
                <p:nvPr/>
              </p:nvSpPr>
              <p:spPr>
                <a:xfrm>
                  <a:off x="10896600" y="1545248"/>
                  <a:ext cx="7937" cy="2462"/>
                </a:xfrm>
                <a:custGeom>
                  <a:rect b="b" l="l" r="r" t="t"/>
                  <a:pathLst>
                    <a:path extrusionOk="0" h="3" w="8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88" name="Google Shape;1188;p10"/>
                <p:cNvSpPr/>
                <p:nvPr/>
              </p:nvSpPr>
              <p:spPr>
                <a:xfrm>
                  <a:off x="9947275" y="1553865"/>
                  <a:ext cx="4762" cy="1231"/>
                </a:xfrm>
                <a:custGeom>
                  <a:rect b="b" l="l" r="r" t="t"/>
                  <a:pathLst>
                    <a:path extrusionOk="0" h="1" w="5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89" name="Google Shape;1189;p10"/>
                <p:cNvSpPr/>
                <p:nvPr/>
              </p:nvSpPr>
              <p:spPr>
                <a:xfrm>
                  <a:off x="10817225" y="1531708"/>
                  <a:ext cx="23812" cy="0"/>
                </a:xfrm>
                <a:custGeom>
                  <a:rect b="b" l="l" r="r" t="t"/>
                  <a:pathLst>
                    <a:path extrusionOk="0" h="1" w="25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90" name="Google Shape;1190;p10"/>
                <p:cNvSpPr/>
                <p:nvPr/>
              </p:nvSpPr>
              <p:spPr>
                <a:xfrm>
                  <a:off x="10836275" y="1529246"/>
                  <a:ext cx="19050" cy="1231"/>
                </a:xfrm>
                <a:custGeom>
                  <a:rect b="b" l="l" r="r" t="t"/>
                  <a:pathLst>
                    <a:path extrusionOk="0" h="1" w="2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91" name="Google Shape;1191;p10"/>
                <p:cNvSpPr/>
                <p:nvPr/>
              </p:nvSpPr>
              <p:spPr>
                <a:xfrm>
                  <a:off x="10787063" y="1530477"/>
                  <a:ext cx="30162" cy="1231"/>
                </a:xfrm>
                <a:custGeom>
                  <a:rect b="b" l="l" r="r" t="t"/>
                  <a:pathLst>
                    <a:path extrusionOk="0" h="1" w="3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92" name="Google Shape;1192;p10"/>
                <p:cNvSpPr/>
                <p:nvPr/>
              </p:nvSpPr>
              <p:spPr>
                <a:xfrm>
                  <a:off x="4092575" y="1552634"/>
                  <a:ext cx="20637" cy="2462"/>
                </a:xfrm>
                <a:custGeom>
                  <a:rect b="b" l="l" r="r" t="t"/>
                  <a:pathLst>
                    <a:path extrusionOk="0" h="2" w="23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93" name="Google Shape;1193;p10"/>
                <p:cNvSpPr/>
                <p:nvPr/>
              </p:nvSpPr>
              <p:spPr>
                <a:xfrm>
                  <a:off x="8528050" y="1567405"/>
                  <a:ext cx="3175" cy="1231"/>
                </a:xfrm>
                <a:custGeom>
                  <a:rect b="b" l="l" r="r" t="t"/>
                  <a:pathLst>
                    <a:path extrusionOk="0" h="1" w="3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94" name="Google Shape;1194;p10"/>
                <p:cNvSpPr/>
                <p:nvPr/>
              </p:nvSpPr>
              <p:spPr>
                <a:xfrm>
                  <a:off x="8461375" y="1556326"/>
                  <a:ext cx="66675" cy="14771"/>
                </a:xfrm>
                <a:custGeom>
                  <a:rect b="b" l="l" r="r" t="t"/>
                  <a:pathLst>
                    <a:path extrusionOk="0" h="17" w="69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95" name="Google Shape;1195;p10"/>
                <p:cNvSpPr/>
                <p:nvPr/>
              </p:nvSpPr>
              <p:spPr>
                <a:xfrm>
                  <a:off x="1562100" y="1514475"/>
                  <a:ext cx="9563100" cy="64008"/>
                </a:xfrm>
                <a:custGeom>
                  <a:rect b="b" l="l" r="r" t="t"/>
                  <a:pathLst>
                    <a:path extrusionOk="0" h="75" w="10030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96" name="Google Shape;1196;p10"/>
                <p:cNvSpPr/>
                <p:nvPr/>
              </p:nvSpPr>
              <p:spPr>
                <a:xfrm>
                  <a:off x="7508875" y="1560020"/>
                  <a:ext cx="11112" cy="3693"/>
                </a:xfrm>
                <a:custGeom>
                  <a:rect b="b" l="l" r="r" t="t"/>
                  <a:pathLst>
                    <a:path extrusionOk="0" h="3" w="12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97" name="Google Shape;1197;p10"/>
                <p:cNvSpPr/>
                <p:nvPr/>
              </p:nvSpPr>
              <p:spPr>
                <a:xfrm>
                  <a:off x="5434013" y="1567405"/>
                  <a:ext cx="4762" cy="1231"/>
                </a:xfrm>
                <a:custGeom>
                  <a:rect b="b" l="l" r="r" t="t"/>
                  <a:pathLst>
                    <a:path extrusionOk="0" h="1" w="5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98" name="Google Shape;1198;p10"/>
                <p:cNvSpPr/>
                <p:nvPr/>
              </p:nvSpPr>
              <p:spPr>
                <a:xfrm>
                  <a:off x="9672638" y="1567405"/>
                  <a:ext cx="25400" cy="2462"/>
                </a:xfrm>
                <a:custGeom>
                  <a:rect b="b" l="l" r="r" t="t"/>
                  <a:pathLst>
                    <a:path extrusionOk="0" h="3" w="27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99" name="Google Shape;1199;p10"/>
                <p:cNvSpPr/>
                <p:nvPr/>
              </p:nvSpPr>
              <p:spPr>
                <a:xfrm>
                  <a:off x="10966450" y="1529246"/>
                  <a:ext cx="39687" cy="2462"/>
                </a:xfrm>
                <a:custGeom>
                  <a:rect b="b" l="l" r="r" t="t"/>
                  <a:pathLst>
                    <a:path extrusionOk="0" h="3" w="42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200" name="Google Shape;1200;p10"/>
                <p:cNvSpPr/>
                <p:nvPr/>
              </p:nvSpPr>
              <p:spPr>
                <a:xfrm>
                  <a:off x="11329988" y="1552634"/>
                  <a:ext cx="44450" cy="2462"/>
                </a:xfrm>
                <a:custGeom>
                  <a:rect b="b" l="l" r="r" t="t"/>
                  <a:pathLst>
                    <a:path extrusionOk="0" h="3" w="46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201" name="Google Shape;1201;p10"/>
                <p:cNvSpPr/>
                <p:nvPr/>
              </p:nvSpPr>
              <p:spPr>
                <a:xfrm>
                  <a:off x="11042650" y="1540325"/>
                  <a:ext cx="60325" cy="6155"/>
                </a:xfrm>
                <a:custGeom>
                  <a:rect b="b" l="l" r="r" t="t"/>
                  <a:pathLst>
                    <a:path extrusionOk="0" h="7" w="6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202" name="Google Shape;1202;p10"/>
                <p:cNvSpPr/>
                <p:nvPr/>
              </p:nvSpPr>
              <p:spPr>
                <a:xfrm>
                  <a:off x="11106150" y="1542787"/>
                  <a:ext cx="28575" cy="1231"/>
                </a:xfrm>
                <a:custGeom>
                  <a:rect b="b" l="l" r="r" t="t"/>
                  <a:pathLst>
                    <a:path extrusionOk="0" h="2" w="31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203" name="Google Shape;1203;p10"/>
                <p:cNvSpPr/>
                <p:nvPr/>
              </p:nvSpPr>
              <p:spPr>
                <a:xfrm>
                  <a:off x="10679113" y="1525554"/>
                  <a:ext cx="103187" cy="9847"/>
                </a:xfrm>
                <a:custGeom>
                  <a:rect b="b" l="l" r="r" t="t"/>
                  <a:pathLst>
                    <a:path extrusionOk="0" h="12" w="109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204" name="Google Shape;1204;p10"/>
                <p:cNvSpPr/>
                <p:nvPr/>
              </p:nvSpPr>
              <p:spPr>
                <a:xfrm>
                  <a:off x="11039475" y="1550172"/>
                  <a:ext cx="26987" cy="4924"/>
                </a:xfrm>
                <a:custGeom>
                  <a:rect b="b" l="l" r="r" t="t"/>
                  <a:pathLst>
                    <a:path extrusionOk="0" h="5" w="27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205" name="Google Shape;1205;p10"/>
                <p:cNvSpPr/>
                <p:nvPr/>
              </p:nvSpPr>
              <p:spPr>
                <a:xfrm>
                  <a:off x="10841038" y="1548941"/>
                  <a:ext cx="58737" cy="2462"/>
                </a:xfrm>
                <a:custGeom>
                  <a:rect b="b" l="l" r="r" t="t"/>
                  <a:pathLst>
                    <a:path extrusionOk="0" h="3" w="61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206" name="Google Shape;1206;p10"/>
                <p:cNvSpPr/>
                <p:nvPr/>
              </p:nvSpPr>
              <p:spPr>
                <a:xfrm>
                  <a:off x="10899775" y="1550172"/>
                  <a:ext cx="36512" cy="1231"/>
                </a:xfrm>
                <a:custGeom>
                  <a:rect b="b" l="l" r="r" t="t"/>
                  <a:pathLst>
                    <a:path extrusionOk="0" h="1" w="38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207" name="Google Shape;1207;p10"/>
                <p:cNvSpPr/>
                <p:nvPr/>
              </p:nvSpPr>
              <p:spPr>
                <a:xfrm>
                  <a:off x="10958513" y="1555096"/>
                  <a:ext cx="46037" cy="0"/>
                </a:xfrm>
                <a:custGeom>
                  <a:rect b="b" l="l" r="r" t="t"/>
                  <a:pathLst>
                    <a:path extrusionOk="0" h="1" w="47">
                      <a:moveTo>
                        <a:pt x="47" y="0"/>
                      </a:moveTo>
                      <a:lnTo>
                        <a:pt x="47" y="0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208" name="Google Shape;1208;p10"/>
                <p:cNvSpPr/>
                <p:nvPr/>
              </p:nvSpPr>
              <p:spPr>
                <a:xfrm>
                  <a:off x="10304463" y="1548941"/>
                  <a:ext cx="61912" cy="3693"/>
                </a:xfrm>
                <a:custGeom>
                  <a:rect b="b" l="l" r="r" t="t"/>
                  <a:pathLst>
                    <a:path extrusionOk="0" h="4" w="65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209" name="Google Shape;1209;p10"/>
                <p:cNvSpPr/>
                <p:nvPr/>
              </p:nvSpPr>
              <p:spPr>
                <a:xfrm>
                  <a:off x="10483850" y="1557558"/>
                  <a:ext cx="23812" cy="6155"/>
                </a:xfrm>
                <a:custGeom>
                  <a:rect b="b" l="l" r="r" t="t"/>
                  <a:pathLst>
                    <a:path extrusionOk="0" h="7" w="25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210" name="Google Shape;1210;p10"/>
                <p:cNvSpPr/>
                <p:nvPr/>
              </p:nvSpPr>
              <p:spPr>
                <a:xfrm>
                  <a:off x="10291763" y="1563712"/>
                  <a:ext cx="117475" cy="2462"/>
                </a:xfrm>
                <a:custGeom>
                  <a:rect b="b" l="l" r="r" t="t"/>
                  <a:pathLst>
                    <a:path extrusionOk="0" h="4" w="123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211" name="Google Shape;1211;p10"/>
                <p:cNvSpPr/>
                <p:nvPr/>
              </p:nvSpPr>
              <p:spPr>
                <a:xfrm>
                  <a:off x="9621838" y="1546479"/>
                  <a:ext cx="11112" cy="8617"/>
                </a:xfrm>
                <a:custGeom>
                  <a:rect b="b" l="l" r="r" t="t"/>
                  <a:pathLst>
                    <a:path extrusionOk="0" h="10" w="13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212" name="Google Shape;1212;p10"/>
                <p:cNvSpPr/>
                <p:nvPr/>
              </p:nvSpPr>
              <p:spPr>
                <a:xfrm>
                  <a:off x="8951913" y="1568636"/>
                  <a:ext cx="96837" cy="8617"/>
                </a:xfrm>
                <a:custGeom>
                  <a:rect b="b" l="l" r="r" t="t"/>
                  <a:pathLst>
                    <a:path extrusionOk="0" h="10" w="101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213" name="Google Shape;1213;p10"/>
                <p:cNvSpPr/>
                <p:nvPr/>
              </p:nvSpPr>
              <p:spPr>
                <a:xfrm>
                  <a:off x="9005888" y="1566174"/>
                  <a:ext cx="17462" cy="2462"/>
                </a:xfrm>
                <a:custGeom>
                  <a:rect b="b" l="l" r="r" t="t"/>
                  <a:pathLst>
                    <a:path extrusionOk="0" h="2" w="19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214" name="Google Shape;1214;p10"/>
                <p:cNvSpPr/>
                <p:nvPr/>
              </p:nvSpPr>
              <p:spPr>
                <a:xfrm>
                  <a:off x="1587500" y="1516937"/>
                  <a:ext cx="38100" cy="3693"/>
                </a:xfrm>
                <a:custGeom>
                  <a:rect b="b" l="l" r="r" t="t"/>
                  <a:pathLst>
                    <a:path extrusionOk="0" h="4" w="39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215" name="Google Shape;1215;p10"/>
                <p:cNvSpPr/>
                <p:nvPr/>
              </p:nvSpPr>
              <p:spPr>
                <a:xfrm>
                  <a:off x="1522413" y="1519399"/>
                  <a:ext cx="30162" cy="4924"/>
                </a:xfrm>
                <a:custGeom>
                  <a:rect b="b" l="l" r="r" t="t"/>
                  <a:pathLst>
                    <a:path extrusionOk="0" h="6" w="32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216" name="Google Shape;1216;p10"/>
                <p:cNvSpPr/>
                <p:nvPr/>
              </p:nvSpPr>
              <p:spPr>
                <a:xfrm>
                  <a:off x="6650038" y="1573559"/>
                  <a:ext cx="33337" cy="3693"/>
                </a:xfrm>
                <a:custGeom>
                  <a:rect b="b" l="l" r="r" t="t"/>
                  <a:pathLst>
                    <a:path extrusionOk="0" h="4" w="3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217" name="Google Shape;1217;p10"/>
                <p:cNvSpPr/>
                <p:nvPr/>
              </p:nvSpPr>
              <p:spPr>
                <a:xfrm>
                  <a:off x="6162675" y="1566174"/>
                  <a:ext cx="15875" cy="4924"/>
                </a:xfrm>
                <a:custGeom>
                  <a:rect b="b" l="l" r="r" t="t"/>
                  <a:pathLst>
                    <a:path extrusionOk="0" h="6" w="17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218" name="Google Shape;1218;p10"/>
                <p:cNvSpPr/>
                <p:nvPr/>
              </p:nvSpPr>
              <p:spPr>
                <a:xfrm>
                  <a:off x="5738813" y="1571097"/>
                  <a:ext cx="60325" cy="6155"/>
                </a:xfrm>
                <a:custGeom>
                  <a:rect b="b" l="l" r="r" t="t"/>
                  <a:pathLst>
                    <a:path extrusionOk="0" h="8" w="63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</p:grpSp>
        </p:grpSp>
      </p:grpSp>
      <p:sp>
        <p:nvSpPr>
          <p:cNvPr id="1219" name="Google Shape;1219;p10"/>
          <p:cNvSpPr txBox="1"/>
          <p:nvPr>
            <p:ph idx="1" type="body"/>
          </p:nvPr>
        </p:nvSpPr>
        <p:spPr>
          <a:xfrm>
            <a:off x="7905959" y="3411748"/>
            <a:ext cx="2743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220" name="Google Shape;1220;p10"/>
          <p:cNvSpPr txBox="1"/>
          <p:nvPr>
            <p:ph idx="11" type="ftr"/>
          </p:nvPr>
        </p:nvSpPr>
        <p:spPr>
          <a:xfrm>
            <a:off x="1522413" y="6400801"/>
            <a:ext cx="6324599" cy="2762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1" name="Google Shape;1221;p10"/>
          <p:cNvSpPr txBox="1"/>
          <p:nvPr>
            <p:ph idx="10" type="dt"/>
          </p:nvPr>
        </p:nvSpPr>
        <p:spPr>
          <a:xfrm>
            <a:off x="8075612" y="6400801"/>
            <a:ext cx="1243859" cy="2762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2" name="Google Shape;1222;p10"/>
          <p:cNvSpPr txBox="1"/>
          <p:nvPr>
            <p:ph idx="12" type="sldNum"/>
          </p:nvPr>
        </p:nvSpPr>
        <p:spPr>
          <a:xfrm>
            <a:off x="9523412" y="6400801"/>
            <a:ext cx="1143002" cy="2762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1522414" y="274638"/>
            <a:ext cx="9143998" cy="1020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onsolas"/>
              <a:buNone/>
              <a:defRPr b="0" i="0" sz="3200" u="none" cap="none" strike="noStrike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1522414" y="1905000"/>
            <a:ext cx="9144000" cy="426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marR="0" rtl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▪"/>
              <a:defRPr b="0" i="0" sz="2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-355600" lvl="1" marL="9144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nsolas"/>
              <a:buChar char="–"/>
              <a:defRPr b="0" i="0" sz="20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▪"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nsolas"/>
              <a:buChar char="–"/>
              <a:defRPr b="0" i="0" sz="16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▪"/>
              <a:defRPr b="0" i="0" sz="16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nsolas"/>
              <a:buChar char="–"/>
              <a:defRPr b="0" i="0" sz="16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▪"/>
              <a:defRPr b="0" i="0" sz="16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nsolas"/>
              <a:buChar char="–"/>
              <a:defRPr b="0" i="0" sz="16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▪"/>
              <a:defRPr b="0" i="0" sz="16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522413" y="6400801"/>
            <a:ext cx="6324599" cy="2762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8075612" y="6400801"/>
            <a:ext cx="1243859" cy="2762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9523412" y="6400801"/>
            <a:ext cx="1143002" cy="2762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2160">
          <p15:clr>
            <a:srgbClr val="F26B43"/>
          </p15:clr>
        </p15:guide>
        <p15:guide id="2" pos="3839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4.png"/><Relationship Id="rId4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Relationship Id="rId4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Relationship Id="rId4" Type="http://schemas.openxmlformats.org/officeDocument/2006/relationships/image" Target="../media/image1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Relationship Id="rId4" Type="http://schemas.openxmlformats.org/officeDocument/2006/relationships/image" Target="../media/image2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Relationship Id="rId4" Type="http://schemas.openxmlformats.org/officeDocument/2006/relationships/image" Target="../media/image2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1.png"/><Relationship Id="rId4" Type="http://schemas.openxmlformats.org/officeDocument/2006/relationships/image" Target="../media/image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Relationship Id="rId4" Type="http://schemas.openxmlformats.org/officeDocument/2006/relationships/image" Target="../media/image2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8" name="Shape 1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9" name="Google Shape;1389;p13"/>
          <p:cNvSpPr txBox="1"/>
          <p:nvPr>
            <p:ph type="ctrTitle"/>
          </p:nvPr>
        </p:nvSpPr>
        <p:spPr>
          <a:xfrm>
            <a:off x="1525118" y="1905000"/>
            <a:ext cx="9144000" cy="266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Consolas"/>
              <a:buNone/>
            </a:pPr>
            <a:r>
              <a:rPr lang="en-US"/>
              <a:t>Mass Mailer Attack</a:t>
            </a:r>
            <a:endParaRPr/>
          </a:p>
        </p:txBody>
      </p:sp>
      <p:sp>
        <p:nvSpPr>
          <p:cNvPr id="1390" name="Google Shape;1390;p13"/>
          <p:cNvSpPr txBox="1"/>
          <p:nvPr>
            <p:ph idx="1" type="subTitle"/>
          </p:nvPr>
        </p:nvSpPr>
        <p:spPr>
          <a:xfrm>
            <a:off x="6323012" y="4876800"/>
            <a:ext cx="3733800" cy="10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n-US"/>
              <a:t>(using email harvesting)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5" name="Shape 1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6" name="Google Shape;1456;p22"/>
          <p:cNvSpPr txBox="1"/>
          <p:nvPr>
            <p:ph type="title"/>
          </p:nvPr>
        </p:nvSpPr>
        <p:spPr>
          <a:xfrm>
            <a:off x="1522414" y="274638"/>
            <a:ext cx="9143998" cy="1020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onsolas"/>
              <a:buNone/>
            </a:pPr>
            <a:r>
              <a:rPr lang="en-US"/>
              <a:t>LET’S GET STARTED.</a:t>
            </a:r>
            <a:endParaRPr/>
          </a:p>
        </p:txBody>
      </p:sp>
      <p:pic>
        <p:nvPicPr>
          <p:cNvPr id="1457" name="Google Shape;1457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0812" y="76200"/>
            <a:ext cx="6641109" cy="373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8" name="Google Shape;1458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65812" y="3276600"/>
            <a:ext cx="6188076" cy="34790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2" name="Shape 1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3" name="Google Shape;1463;p23"/>
          <p:cNvSpPr txBox="1"/>
          <p:nvPr>
            <p:ph type="title"/>
          </p:nvPr>
        </p:nvSpPr>
        <p:spPr>
          <a:xfrm>
            <a:off x="1522414" y="274638"/>
            <a:ext cx="9143998" cy="1020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onsolas"/>
              <a:buNone/>
            </a:pPr>
            <a:r>
              <a:rPr lang="en-US"/>
              <a:t>LET’S GET STARTED.</a:t>
            </a:r>
            <a:endParaRPr/>
          </a:p>
        </p:txBody>
      </p:sp>
      <p:pic>
        <p:nvPicPr>
          <p:cNvPr id="1464" name="Google Shape;1464;p23"/>
          <p:cNvPicPr preferRelativeResize="0"/>
          <p:nvPr/>
        </p:nvPicPr>
        <p:blipFill rotWithShape="1">
          <a:blip r:embed="rId3">
            <a:alphaModFix/>
          </a:blip>
          <a:srcRect b="12481" l="0" r="0" t="76043"/>
          <a:stretch/>
        </p:blipFill>
        <p:spPr>
          <a:xfrm>
            <a:off x="2284412" y="2057400"/>
            <a:ext cx="70866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5" name="Google Shape;1465;p23"/>
          <p:cNvPicPr preferRelativeResize="0"/>
          <p:nvPr/>
        </p:nvPicPr>
        <p:blipFill rotWithShape="1">
          <a:blip r:embed="rId4">
            <a:alphaModFix/>
          </a:blip>
          <a:srcRect b="0" l="1074" r="32258" t="0"/>
          <a:stretch/>
        </p:blipFill>
        <p:spPr>
          <a:xfrm>
            <a:off x="3275012" y="2667000"/>
            <a:ext cx="4724400" cy="39842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9" name="Shape 1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0" name="Google Shape;1470;p24"/>
          <p:cNvSpPr txBox="1"/>
          <p:nvPr>
            <p:ph type="title"/>
          </p:nvPr>
        </p:nvSpPr>
        <p:spPr>
          <a:xfrm>
            <a:off x="1522414" y="274638"/>
            <a:ext cx="9143998" cy="1020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onsolas"/>
              <a:buNone/>
            </a:pPr>
            <a:r>
              <a:rPr lang="en-US"/>
              <a:t>LET’S GET STARTED.</a:t>
            </a:r>
            <a:endParaRPr/>
          </a:p>
        </p:txBody>
      </p:sp>
      <p:pic>
        <p:nvPicPr>
          <p:cNvPr id="1471" name="Google Shape;1471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9412" y="276784"/>
            <a:ext cx="5417694" cy="3045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2" name="Google Shape;1472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42012" y="3322749"/>
            <a:ext cx="5963445" cy="335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6" name="Shape 1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7" name="Google Shape;1477;p25"/>
          <p:cNvSpPr txBox="1"/>
          <p:nvPr>
            <p:ph type="title"/>
          </p:nvPr>
        </p:nvSpPr>
        <p:spPr>
          <a:xfrm>
            <a:off x="1522414" y="274638"/>
            <a:ext cx="9143998" cy="1020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onsolas"/>
              <a:buNone/>
            </a:pPr>
            <a:r>
              <a:rPr lang="en-US"/>
              <a:t>LET’S GET STARTED.</a:t>
            </a:r>
            <a:endParaRPr/>
          </a:p>
        </p:txBody>
      </p:sp>
      <p:pic>
        <p:nvPicPr>
          <p:cNvPr id="1478" name="Google Shape;1478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7012" y="6439"/>
            <a:ext cx="5877290" cy="33043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9" name="Google Shape;1479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42012" y="3310801"/>
            <a:ext cx="6098977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83" name="Shape 1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" name="Google Shape;1484;p26"/>
          <p:cNvSpPr txBox="1"/>
          <p:nvPr>
            <p:ph type="title"/>
          </p:nvPr>
        </p:nvSpPr>
        <p:spPr>
          <a:xfrm>
            <a:off x="1522414" y="274638"/>
            <a:ext cx="9143998" cy="1020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onsolas"/>
              <a:buNone/>
            </a:pPr>
            <a:r>
              <a:rPr lang="en-US"/>
              <a:t>LET’S GET STARTED.</a:t>
            </a:r>
            <a:endParaRPr/>
          </a:p>
        </p:txBody>
      </p:sp>
      <p:pic>
        <p:nvPicPr>
          <p:cNvPr id="1485" name="Google Shape;1485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588" y="124638"/>
            <a:ext cx="5877290" cy="33043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6" name="Google Shape;1486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08612" y="3048000"/>
            <a:ext cx="6505575" cy="365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90" name="Shape 1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1" name="Google Shape;1491;p27"/>
          <p:cNvSpPr txBox="1"/>
          <p:nvPr>
            <p:ph type="title"/>
          </p:nvPr>
        </p:nvSpPr>
        <p:spPr>
          <a:xfrm>
            <a:off x="1522414" y="274638"/>
            <a:ext cx="9143998" cy="1020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onsolas"/>
              <a:buNone/>
            </a:pPr>
            <a:r>
              <a:rPr lang="en-US"/>
              <a:t>LET’S GET STARTED.</a:t>
            </a:r>
            <a:endParaRPr/>
          </a:p>
        </p:txBody>
      </p:sp>
      <p:pic>
        <p:nvPicPr>
          <p:cNvPr id="1492" name="Google Shape;1492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7012" y="302542"/>
            <a:ext cx="5470692" cy="30757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3" name="Google Shape;1493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94412" y="3276600"/>
            <a:ext cx="5963444" cy="335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97" name="Shape 1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8" name="Google Shape;1498;p28"/>
          <p:cNvSpPr txBox="1"/>
          <p:nvPr>
            <p:ph type="title"/>
          </p:nvPr>
        </p:nvSpPr>
        <p:spPr>
          <a:xfrm>
            <a:off x="1522414" y="274638"/>
            <a:ext cx="9143998" cy="1020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onsolas"/>
              <a:buNone/>
            </a:pPr>
            <a:r>
              <a:rPr lang="en-US"/>
              <a:t>LET’S GET STARTED.</a:t>
            </a:r>
            <a:endParaRPr/>
          </a:p>
        </p:txBody>
      </p:sp>
      <p:pic>
        <p:nvPicPr>
          <p:cNvPr id="1499" name="Google Shape;1499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0812" y="76200"/>
            <a:ext cx="5712600" cy="32117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0" name="Google Shape;1500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63412" y="3048000"/>
            <a:ext cx="6134993" cy="3449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9"/>
          <p:cNvSpPr txBox="1"/>
          <p:nvPr>
            <p:ph type="title"/>
          </p:nvPr>
        </p:nvSpPr>
        <p:spPr>
          <a:xfrm>
            <a:off x="1522414" y="274638"/>
            <a:ext cx="9143998" cy="1020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onsolas"/>
              <a:buNone/>
            </a:pPr>
            <a:r>
              <a:rPr lang="en-US"/>
              <a:t>LET’S GET STARTED.</a:t>
            </a:r>
            <a:endParaRPr/>
          </a:p>
        </p:txBody>
      </p:sp>
      <p:pic>
        <p:nvPicPr>
          <p:cNvPr id="1506" name="Google Shape;1506;p29"/>
          <p:cNvPicPr preferRelativeResize="0"/>
          <p:nvPr/>
        </p:nvPicPr>
        <p:blipFill rotWithShape="1">
          <a:blip r:embed="rId3">
            <a:alphaModFix/>
          </a:blip>
          <a:srcRect b="3067" l="21954" r="1531" t="28668"/>
          <a:stretch/>
        </p:blipFill>
        <p:spPr>
          <a:xfrm>
            <a:off x="331288" y="291810"/>
            <a:ext cx="7696200" cy="381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7" name="Google Shape;1507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685212" y="914400"/>
            <a:ext cx="3096126" cy="54694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1" name="Shape 1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2" name="Google Shape;1512;p30"/>
          <p:cNvSpPr txBox="1"/>
          <p:nvPr>
            <p:ph type="ctrTitle"/>
          </p:nvPr>
        </p:nvSpPr>
        <p:spPr>
          <a:xfrm>
            <a:off x="1525118" y="1905000"/>
            <a:ext cx="9144000" cy="266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Consolas"/>
              <a:buNone/>
            </a:pPr>
            <a:r>
              <a:rPr lang="en-US"/>
              <a:t>THANK YOU</a:t>
            </a:r>
            <a:endParaRPr/>
          </a:p>
        </p:txBody>
      </p:sp>
      <p:sp>
        <p:nvSpPr>
          <p:cNvPr id="1513" name="Google Shape;1513;p30"/>
          <p:cNvSpPr txBox="1"/>
          <p:nvPr>
            <p:ph idx="1" type="subTitle"/>
          </p:nvPr>
        </p:nvSpPr>
        <p:spPr>
          <a:xfrm>
            <a:off x="6323012" y="4876800"/>
            <a:ext cx="4953000" cy="10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rPr lang="en-US" sz="2000">
                <a:solidFill>
                  <a:schemeClr val="lt1"/>
                </a:solidFill>
              </a:rPr>
              <a:t>SUBMITTED BY: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rPr lang="en-US" sz="2000">
                <a:solidFill>
                  <a:schemeClr val="lt1"/>
                </a:solidFill>
              </a:rPr>
              <a:t>2016ucp1700   TWINKAL PARMAR          B(3,4)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rPr lang="en-US" sz="2000">
                <a:solidFill>
                  <a:schemeClr val="lt1"/>
                </a:solidFill>
              </a:rPr>
              <a:t>2016ucp1457   BHAWANA SANKHLA     B(1,2)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rPr lang="en-US" sz="2000">
                <a:solidFill>
                  <a:schemeClr val="lt1"/>
                </a:solidFill>
              </a:rPr>
              <a:t>2016ucp1388   SHUBHAM ARORA           A(3,4)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t/>
            </a:r>
            <a:endParaRPr sz="2000">
              <a:solidFill>
                <a:schemeClr val="lt1"/>
              </a:solidFill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14"/>
          <p:cNvSpPr txBox="1"/>
          <p:nvPr>
            <p:ph type="title"/>
          </p:nvPr>
        </p:nvSpPr>
        <p:spPr>
          <a:xfrm>
            <a:off x="1522414" y="274638"/>
            <a:ext cx="9143998" cy="1020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onsolas"/>
              <a:buNone/>
            </a:pPr>
            <a:r>
              <a:rPr lang="en-US"/>
              <a:t>What is MASS MAILER ATTACK</a:t>
            </a:r>
            <a:endParaRPr/>
          </a:p>
        </p:txBody>
      </p:sp>
      <p:sp>
        <p:nvSpPr>
          <p:cNvPr id="1396" name="Google Shape;1396;p14"/>
          <p:cNvSpPr txBox="1"/>
          <p:nvPr>
            <p:ph idx="1" type="body"/>
          </p:nvPr>
        </p:nvSpPr>
        <p:spPr>
          <a:xfrm>
            <a:off x="608012" y="1905000"/>
            <a:ext cx="9144000" cy="426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74320" lvl="0" marL="27432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▪"/>
            </a:pPr>
            <a:r>
              <a:rPr lang="en-US"/>
              <a:t>Mass Mailer attack is a type of social engineering attack.</a:t>
            </a:r>
            <a:endParaRPr/>
          </a:p>
          <a:p>
            <a:pPr indent="-274320" lvl="0" marL="274320" rtl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400"/>
              <a:buChar char="▪"/>
            </a:pPr>
            <a:r>
              <a:rPr lang="en-US"/>
              <a:t>Large number of spam mails are sent to different harvested e-mail addresses usually containing malicious links/scripts.</a:t>
            </a:r>
            <a:endParaRPr/>
          </a:p>
          <a:p>
            <a:pPr indent="-274320" lvl="0" marL="274320" rtl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400"/>
              <a:buChar char="▪"/>
            </a:pPr>
            <a:r>
              <a:rPr lang="en-US"/>
              <a:t> The attack is also used to send a large number of spam e-mails to a single e-mail address possibly trying to crash the inbox.</a:t>
            </a:r>
            <a:endParaRPr/>
          </a:p>
          <a:p>
            <a:pPr indent="-274320" lvl="0" marL="274320" rtl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400"/>
              <a:buChar char="▪"/>
            </a:pPr>
            <a:r>
              <a:rPr lang="en-US"/>
              <a:t>Even if the attack doesn’t crash the inbox service of a user it does fill the inbox of a user to an extent that it is difficult for him/her to access important emails.</a:t>
            </a:r>
            <a:endParaRPr/>
          </a:p>
          <a:p>
            <a:pPr indent="-274320" lvl="0" marL="274320" rtl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400"/>
              <a:buChar char="▪"/>
            </a:pPr>
            <a:r>
              <a:rPr lang="en-US"/>
              <a:t>It is also called E-Bombing or SMS Attack.</a:t>
            </a:r>
            <a:endParaRPr/>
          </a:p>
          <a:p>
            <a:pPr indent="-121920" lvl="0" marL="274320" rtl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t/>
            </a:r>
            <a:endParaRPr/>
          </a:p>
          <a:p>
            <a:pPr indent="-121920" lvl="0" marL="274320" rtl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t/>
            </a:r>
            <a:endParaRPr/>
          </a:p>
        </p:txBody>
      </p:sp>
      <p:pic>
        <p:nvPicPr>
          <p:cNvPr id="1397" name="Google Shape;1397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52012" y="3886200"/>
            <a:ext cx="2247900" cy="23913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1" name="Shape 1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" name="Google Shape;1402;p15"/>
          <p:cNvSpPr txBox="1"/>
          <p:nvPr>
            <p:ph type="title"/>
          </p:nvPr>
        </p:nvSpPr>
        <p:spPr>
          <a:xfrm>
            <a:off x="1522414" y="274638"/>
            <a:ext cx="9143998" cy="1020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onsolas"/>
              <a:buNone/>
            </a:pPr>
            <a:r>
              <a:rPr lang="en-US"/>
              <a:t>TWO VARIATIONS</a:t>
            </a:r>
            <a:endParaRPr/>
          </a:p>
        </p:txBody>
      </p:sp>
      <p:grpSp>
        <p:nvGrpSpPr>
          <p:cNvPr id="1403" name="Google Shape;1403;p15"/>
          <p:cNvGrpSpPr/>
          <p:nvPr/>
        </p:nvGrpSpPr>
        <p:grpSpPr>
          <a:xfrm>
            <a:off x="1522412" y="1913069"/>
            <a:ext cx="5714999" cy="4251061"/>
            <a:chOff x="0" y="8069"/>
            <a:chExt cx="5714999" cy="4251061"/>
          </a:xfrm>
        </p:grpSpPr>
        <p:sp>
          <p:nvSpPr>
            <p:cNvPr id="1404" name="Google Shape;1404;p15"/>
            <p:cNvSpPr/>
            <p:nvPr/>
          </p:nvSpPr>
          <p:spPr>
            <a:xfrm>
              <a:off x="0" y="8069"/>
              <a:ext cx="5714999" cy="105534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12700">
              <a:solidFill>
                <a:srgbClr val="4CA9CE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5" name="Google Shape;1405;p15"/>
            <p:cNvSpPr txBox="1"/>
            <p:nvPr/>
          </p:nvSpPr>
          <p:spPr>
            <a:xfrm>
              <a:off x="51517" y="59586"/>
              <a:ext cx="5611965" cy="95230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67625" lIns="167625" spcFirstLastPara="1" rIns="167625" wrap="square" tIns="16762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400">
                  <a:solidFill>
                    <a:schemeClr val="lt1"/>
                  </a:solidFill>
                  <a:latin typeface="Corbel"/>
                  <a:ea typeface="Corbel"/>
                  <a:cs typeface="Corbel"/>
                  <a:sym typeface="Corbel"/>
                </a:rPr>
                <a:t>Type 1</a:t>
              </a:r>
              <a:endParaRPr sz="4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406" name="Google Shape;1406;p15"/>
            <p:cNvSpPr/>
            <p:nvPr/>
          </p:nvSpPr>
          <p:spPr>
            <a:xfrm>
              <a:off x="0" y="1063409"/>
              <a:ext cx="5714999" cy="107019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7" name="Google Shape;1407;p15"/>
            <p:cNvSpPr txBox="1"/>
            <p:nvPr/>
          </p:nvSpPr>
          <p:spPr>
            <a:xfrm>
              <a:off x="0" y="1063409"/>
              <a:ext cx="5714999" cy="107019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55875" lIns="181450" spcFirstLastPara="1" rIns="312925" wrap="square" tIns="55875">
              <a:noAutofit/>
            </a:bodyPr>
            <a:lstStyle/>
            <a:p>
              <a:pPr indent="-285750" lvl="1" marL="28575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400"/>
                <a:buFont typeface="Corbel"/>
                <a:buChar char="•"/>
              </a:pPr>
              <a:r>
                <a:rPr b="0" i="0" lang="en-US" sz="3400" u="none" cap="none" strike="noStrike">
                  <a:solidFill>
                    <a:schemeClr val="lt1"/>
                  </a:solidFill>
                  <a:latin typeface="Corbel"/>
                  <a:ea typeface="Corbel"/>
                  <a:cs typeface="Corbel"/>
                  <a:sym typeface="Corbel"/>
                </a:rPr>
                <a:t>E-mail attack on a single e-mail address</a:t>
              </a:r>
              <a:endParaRPr b="0" i="0" sz="3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408" name="Google Shape;1408;p15"/>
            <p:cNvSpPr/>
            <p:nvPr/>
          </p:nvSpPr>
          <p:spPr>
            <a:xfrm>
              <a:off x="0" y="2133600"/>
              <a:ext cx="5714999" cy="105534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12700">
              <a:solidFill>
                <a:srgbClr val="4CA9CE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9" name="Google Shape;1409;p15"/>
            <p:cNvSpPr txBox="1"/>
            <p:nvPr/>
          </p:nvSpPr>
          <p:spPr>
            <a:xfrm>
              <a:off x="51517" y="2185117"/>
              <a:ext cx="5611965" cy="95230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67625" lIns="167625" spcFirstLastPara="1" rIns="167625" wrap="square" tIns="16762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400">
                  <a:solidFill>
                    <a:schemeClr val="lt1"/>
                  </a:solidFill>
                  <a:latin typeface="Corbel"/>
                  <a:ea typeface="Corbel"/>
                  <a:cs typeface="Corbel"/>
                  <a:sym typeface="Corbel"/>
                </a:rPr>
                <a:t>Type 2</a:t>
              </a:r>
              <a:endParaRPr sz="4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410" name="Google Shape;1410;p15"/>
            <p:cNvSpPr/>
            <p:nvPr/>
          </p:nvSpPr>
          <p:spPr>
            <a:xfrm>
              <a:off x="0" y="3188940"/>
              <a:ext cx="5714999" cy="107019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1" name="Google Shape;1411;p15"/>
            <p:cNvSpPr txBox="1"/>
            <p:nvPr/>
          </p:nvSpPr>
          <p:spPr>
            <a:xfrm>
              <a:off x="0" y="3188940"/>
              <a:ext cx="5714999" cy="107019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55875" lIns="181450" spcFirstLastPara="1" rIns="312925" wrap="square" tIns="55875">
              <a:noAutofit/>
            </a:bodyPr>
            <a:lstStyle/>
            <a:p>
              <a:pPr indent="-285750" lvl="1" marL="28575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400"/>
                <a:buFont typeface="Corbel"/>
                <a:buChar char="•"/>
              </a:pPr>
              <a:r>
                <a:rPr b="0" i="0" lang="en-US" sz="3400" u="none" cap="none" strike="noStrike">
                  <a:solidFill>
                    <a:schemeClr val="lt1"/>
                  </a:solidFill>
                  <a:latin typeface="Corbel"/>
                  <a:ea typeface="Corbel"/>
                  <a:cs typeface="Corbel"/>
                  <a:sym typeface="Corbel"/>
                </a:rPr>
                <a:t>E-mail attack using a mass mailer</a:t>
              </a:r>
              <a:endParaRPr b="0" i="0" sz="3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</p:grpSp>
      <p:pic>
        <p:nvPicPr>
          <p:cNvPr id="1412" name="Google Shape;1412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23212" y="2438400"/>
            <a:ext cx="3501328" cy="251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6" name="Shape 1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" name="Google Shape;1417;p16"/>
          <p:cNvSpPr txBox="1"/>
          <p:nvPr>
            <p:ph type="title"/>
          </p:nvPr>
        </p:nvSpPr>
        <p:spPr>
          <a:xfrm>
            <a:off x="1522414" y="274638"/>
            <a:ext cx="9143998" cy="1020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onsolas"/>
              <a:buNone/>
            </a:pPr>
            <a:r>
              <a:rPr lang="en-US"/>
              <a:t>EMAIL HARVESTING</a:t>
            </a:r>
            <a:endParaRPr/>
          </a:p>
        </p:txBody>
      </p:sp>
      <p:pic>
        <p:nvPicPr>
          <p:cNvPr id="1418" name="Google Shape;1418;p16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85012" y="2563969"/>
            <a:ext cx="4773706" cy="2362200"/>
          </a:xfrm>
          <a:prstGeom prst="rect">
            <a:avLst/>
          </a:prstGeom>
          <a:noFill/>
          <a:ln>
            <a:noFill/>
          </a:ln>
        </p:spPr>
      </p:pic>
      <p:sp>
        <p:nvSpPr>
          <p:cNvPr id="1419" name="Google Shape;1419;p16"/>
          <p:cNvSpPr txBox="1"/>
          <p:nvPr/>
        </p:nvSpPr>
        <p:spPr>
          <a:xfrm>
            <a:off x="1522414" y="2563969"/>
            <a:ext cx="5562598" cy="426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74320" lvl="0" marL="27432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▪"/>
            </a:pPr>
            <a:r>
              <a:rPr lang="en-US" sz="2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Email harvesting is the process of obtaining a large number of email addresses through various methods.</a:t>
            </a:r>
            <a:endParaRPr/>
          </a:p>
          <a:p>
            <a:pPr indent="-274320" lvl="0" marL="274320" marR="0" rtl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▪"/>
            </a:pPr>
            <a:r>
              <a:rPr lang="en-US" sz="2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 The purpose of harvesting email addresses is for use in bulk emailing or for spamming.</a:t>
            </a:r>
            <a:endParaRPr sz="24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3" name="Shape 1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4" name="Google Shape;1424;p17"/>
          <p:cNvSpPr txBox="1"/>
          <p:nvPr>
            <p:ph type="title"/>
          </p:nvPr>
        </p:nvSpPr>
        <p:spPr>
          <a:xfrm>
            <a:off x="1522414" y="274638"/>
            <a:ext cx="9143998" cy="1020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onsolas"/>
              <a:buNone/>
            </a:pPr>
            <a:r>
              <a:rPr lang="en-US"/>
              <a:t>MASS MAILER</a:t>
            </a:r>
            <a:endParaRPr/>
          </a:p>
        </p:txBody>
      </p:sp>
      <p:sp>
        <p:nvSpPr>
          <p:cNvPr id="1425" name="Google Shape;1425;p17"/>
          <p:cNvSpPr txBox="1"/>
          <p:nvPr/>
        </p:nvSpPr>
        <p:spPr>
          <a:xfrm>
            <a:off x="1179536" y="3429000"/>
            <a:ext cx="5562598" cy="426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74320" lvl="0" marL="27432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▪"/>
            </a:pPr>
            <a:r>
              <a:rPr lang="en-US" sz="2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Large number of e-mail addresses are harvested using a harvesting a tool and are stored in a file for later use.</a:t>
            </a:r>
            <a:endParaRPr/>
          </a:p>
          <a:p>
            <a:pPr indent="-274320" lvl="0" marL="274320" marR="0" rtl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▪"/>
            </a:pPr>
            <a:r>
              <a:rPr lang="en-US" sz="2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The file containing harvested e-mails is used as an input to a mass mailer which then sends an e-mail specified by the hacker to all the listed e-mail addresses.</a:t>
            </a:r>
            <a:endParaRPr/>
          </a:p>
        </p:txBody>
      </p:sp>
      <p:pic>
        <p:nvPicPr>
          <p:cNvPr id="1426" name="Google Shape;1426;p17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80212" y="2133600"/>
            <a:ext cx="5246123" cy="32500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30" name="Shape 1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1" name="Google Shape;1431;p18"/>
          <p:cNvSpPr txBox="1"/>
          <p:nvPr>
            <p:ph type="title"/>
          </p:nvPr>
        </p:nvSpPr>
        <p:spPr>
          <a:xfrm>
            <a:off x="1522414" y="274638"/>
            <a:ext cx="9143998" cy="1020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onsolas"/>
              <a:buNone/>
            </a:pPr>
            <a:r>
              <a:rPr lang="en-US"/>
              <a:t>TOOLS USED</a:t>
            </a:r>
            <a:endParaRPr/>
          </a:p>
        </p:txBody>
      </p:sp>
      <p:sp>
        <p:nvSpPr>
          <p:cNvPr id="1432" name="Google Shape;1432;p18"/>
          <p:cNvSpPr txBox="1"/>
          <p:nvPr>
            <p:ph idx="1" type="body"/>
          </p:nvPr>
        </p:nvSpPr>
        <p:spPr>
          <a:xfrm>
            <a:off x="1522413" y="1905000"/>
            <a:ext cx="4419599" cy="426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74320" lvl="0" marL="27432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▪"/>
            </a:pPr>
            <a:r>
              <a:rPr lang="en-US"/>
              <a:t>MSF CONSOLE </a:t>
            </a:r>
            <a:endParaRPr/>
          </a:p>
          <a:p>
            <a:pPr indent="-274320" lvl="0" marL="274320" rtl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400"/>
              <a:buChar char="▪"/>
            </a:pPr>
            <a:r>
              <a:rPr lang="en-US"/>
              <a:t>SE-TOOLKIT</a:t>
            </a:r>
            <a:endParaRPr/>
          </a:p>
          <a:p>
            <a:pPr indent="-274320" lvl="0" marL="274320" rtl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400"/>
              <a:buChar char="▪"/>
            </a:pPr>
            <a:r>
              <a:rPr lang="en-US"/>
              <a:t>METASPLOIT FRAMEWORK</a:t>
            </a:r>
            <a:endParaRPr/>
          </a:p>
          <a:p>
            <a:pPr indent="-274320" lvl="0" marL="274320" rtl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400"/>
              <a:buChar char="▪"/>
            </a:pPr>
            <a:r>
              <a:rPr lang="en-US"/>
              <a:t>EMAIL COLLECTOR</a:t>
            </a:r>
            <a:endParaRPr/>
          </a:p>
          <a:p>
            <a:pPr indent="-274320" lvl="0" marL="274320" rtl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400"/>
              <a:buChar char="▪"/>
            </a:pPr>
            <a:r>
              <a:rPr lang="en-US"/>
              <a:t>PLATFORM : KALI LINUX</a:t>
            </a:r>
            <a:endParaRPr/>
          </a:p>
          <a:p>
            <a:pPr indent="-121920" lvl="0" marL="274320" rtl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t/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36" name="Shape 1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7" name="Google Shape;1437;p19"/>
          <p:cNvSpPr txBox="1"/>
          <p:nvPr>
            <p:ph idx="1" type="body"/>
          </p:nvPr>
        </p:nvSpPr>
        <p:spPr>
          <a:xfrm>
            <a:off x="1522413" y="1905000"/>
            <a:ext cx="8610599" cy="426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74320" lvl="0" marL="27432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▪"/>
            </a:pPr>
            <a:r>
              <a:rPr b="1" lang="en-US"/>
              <a:t>MSF-CONSOLE </a:t>
            </a:r>
            <a:r>
              <a:rPr lang="en-US"/>
              <a:t>: Interface to the Metasploit Framework (MSF)</a:t>
            </a:r>
            <a:endParaRPr/>
          </a:p>
          <a:p>
            <a:pPr indent="-274320" lvl="0" marL="274320" rtl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400"/>
              <a:buChar char="▪"/>
            </a:pPr>
            <a:r>
              <a:rPr b="1" lang="en-US"/>
              <a:t>SETOOLKIT</a:t>
            </a:r>
            <a:r>
              <a:rPr lang="en-US"/>
              <a:t> : The Social-Engineer Toolkit (SET) is specifically designed to perform advanced attacks </a:t>
            </a:r>
            <a:endParaRPr/>
          </a:p>
          <a:p>
            <a:pPr indent="-274320" lvl="0" marL="274320" rtl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400"/>
              <a:buChar char="▪"/>
            </a:pPr>
            <a:r>
              <a:rPr b="1" lang="en-US"/>
              <a:t> METASPLOIT FRAMEWORK</a:t>
            </a:r>
            <a:r>
              <a:rPr lang="en-US"/>
              <a:t>: Enables you to write, test, and execute exploit code.</a:t>
            </a:r>
            <a:endParaRPr/>
          </a:p>
          <a:p>
            <a:pPr indent="-274320" lvl="0" marL="274320" rtl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400"/>
              <a:buChar char="▪"/>
            </a:pPr>
            <a:r>
              <a:rPr b="1" lang="en-US"/>
              <a:t>EMAIL COLLECTOR </a:t>
            </a:r>
            <a:r>
              <a:rPr lang="en-US"/>
              <a:t>: Email information gathering tool.</a:t>
            </a:r>
            <a:endParaRPr/>
          </a:p>
          <a:p>
            <a:pPr indent="-121920" lvl="0" marL="274320" rtl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t/>
            </a:r>
            <a:endParaRPr/>
          </a:p>
          <a:p>
            <a:pPr indent="-121920" lvl="0" marL="274320" rtl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t/>
            </a:r>
            <a:endParaRPr/>
          </a:p>
          <a:p>
            <a:pPr indent="-121920" lvl="0" marL="274320" rtl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n-US"/>
              <a:t>.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1" name="Shape 1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2" name="Google Shape;1442;p20"/>
          <p:cNvSpPr txBox="1"/>
          <p:nvPr>
            <p:ph type="title"/>
          </p:nvPr>
        </p:nvSpPr>
        <p:spPr>
          <a:xfrm>
            <a:off x="1522414" y="274638"/>
            <a:ext cx="9143998" cy="1020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onsolas"/>
              <a:buNone/>
            </a:pPr>
            <a:r>
              <a:rPr lang="en-US"/>
              <a:t>LET’S GET STARTED.</a:t>
            </a:r>
            <a:endParaRPr/>
          </a:p>
        </p:txBody>
      </p:sp>
      <p:pic>
        <p:nvPicPr>
          <p:cNvPr id="1443" name="Google Shape;1443;p20"/>
          <p:cNvPicPr preferRelativeResize="0"/>
          <p:nvPr/>
        </p:nvPicPr>
        <p:blipFill rotWithShape="1">
          <a:blip r:embed="rId3">
            <a:alphaModFix/>
          </a:blip>
          <a:srcRect b="29322" l="9032" r="15161" t="2878"/>
          <a:stretch/>
        </p:blipFill>
        <p:spPr>
          <a:xfrm>
            <a:off x="836612" y="1600200"/>
            <a:ext cx="5715000" cy="30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4" name="Google Shape;1444;p20"/>
          <p:cNvPicPr preferRelativeResize="0"/>
          <p:nvPr/>
        </p:nvPicPr>
        <p:blipFill rotWithShape="1">
          <a:blip r:embed="rId4">
            <a:alphaModFix/>
          </a:blip>
          <a:srcRect b="2128" l="9570" r="11478" t="4255"/>
          <a:stretch/>
        </p:blipFill>
        <p:spPr>
          <a:xfrm>
            <a:off x="6780212" y="3352800"/>
            <a:ext cx="5029200" cy="335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8" name="Shape 1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9" name="Google Shape;1449;p21"/>
          <p:cNvSpPr txBox="1"/>
          <p:nvPr>
            <p:ph type="title"/>
          </p:nvPr>
        </p:nvSpPr>
        <p:spPr>
          <a:xfrm>
            <a:off x="1522414" y="274638"/>
            <a:ext cx="9143998" cy="1020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onsolas"/>
              <a:buNone/>
            </a:pPr>
            <a:r>
              <a:rPr lang="en-US"/>
              <a:t>LET’S GET STARTED.</a:t>
            </a:r>
            <a:endParaRPr/>
          </a:p>
        </p:txBody>
      </p:sp>
      <p:pic>
        <p:nvPicPr>
          <p:cNvPr id="1450" name="Google Shape;1450;p21"/>
          <p:cNvPicPr preferRelativeResize="0"/>
          <p:nvPr/>
        </p:nvPicPr>
        <p:blipFill rotWithShape="1">
          <a:blip r:embed="rId3">
            <a:alphaModFix/>
          </a:blip>
          <a:srcRect b="7810" l="9848" r="12122" t="3258"/>
          <a:stretch/>
        </p:blipFill>
        <p:spPr>
          <a:xfrm>
            <a:off x="303212" y="255805"/>
            <a:ext cx="5486400" cy="35155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1" name="Google Shape;1451;p21"/>
          <p:cNvPicPr preferRelativeResize="0"/>
          <p:nvPr/>
        </p:nvPicPr>
        <p:blipFill rotWithShape="1">
          <a:blip r:embed="rId4">
            <a:alphaModFix/>
          </a:blip>
          <a:srcRect b="5728" l="9848" r="12878" t="8034"/>
          <a:stretch/>
        </p:blipFill>
        <p:spPr>
          <a:xfrm>
            <a:off x="6094413" y="2819400"/>
            <a:ext cx="5829298" cy="365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Chalkboard_16x9">
      <a:dk1>
        <a:srgbClr val="000000"/>
      </a:dk1>
      <a:lt1>
        <a:srgbClr val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halkboard 16x9">
  <a:themeElements>
    <a:clrScheme name="Chalkboard_16x9">
      <a:dk1>
        <a:srgbClr val="000000"/>
      </a:dk1>
      <a:lt1>
        <a:srgbClr val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